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834" r:id="rId1"/>
    <p:sldMasterId id="2147483990" r:id="rId2"/>
    <p:sldMasterId id="2147484028" r:id="rId3"/>
    <p:sldMasterId id="2147484104" r:id="rId4"/>
    <p:sldMasterId id="2147484123" r:id="rId5"/>
  </p:sldMasterIdLst>
  <p:notesMasterIdLst>
    <p:notesMasterId r:id="rId18"/>
  </p:notesMasterIdLst>
  <p:handoutMasterIdLst>
    <p:handoutMasterId r:id="rId19"/>
  </p:handoutMasterIdLst>
  <p:sldIdLst>
    <p:sldId id="331" r:id="rId6"/>
    <p:sldId id="373" r:id="rId7"/>
    <p:sldId id="374" r:id="rId8"/>
    <p:sldId id="400" r:id="rId9"/>
    <p:sldId id="390" r:id="rId10"/>
    <p:sldId id="388" r:id="rId11"/>
    <p:sldId id="391" r:id="rId12"/>
    <p:sldId id="392" r:id="rId13"/>
    <p:sldId id="393" r:id="rId14"/>
    <p:sldId id="399" r:id="rId15"/>
    <p:sldId id="387" r:id="rId16"/>
    <p:sldId id="397" r:id="rId17"/>
  </p:sldIdLst>
  <p:sldSz cx="24377650" cy="13716000"/>
  <p:notesSz cx="9928225" cy="6797675"/>
  <p:embeddedFontLs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alibri Light" pitchFamily="34" charset="0"/>
      <p:regular r:id="rId24"/>
      <p:italic r:id="rId25"/>
    </p:embeddedFont>
  </p:embeddedFontLst>
  <p:defaultTextStyle>
    <a:defPPr>
      <a:defRPr lang="ru-RU"/>
    </a:defPPr>
    <a:lvl1pPr marL="0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859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668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4497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9328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4157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8982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3811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8642" algn="l" defTabSz="90966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297" userDrawn="1">
          <p15:clr>
            <a:srgbClr val="A4A3A4"/>
          </p15:clr>
        </p15:guide>
        <p15:guide id="2" pos="76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57D"/>
    <a:srgbClr val="FF9900"/>
    <a:srgbClr val="3DCAC4"/>
    <a:srgbClr val="339933"/>
    <a:srgbClr val="FFCC99"/>
    <a:srgbClr val="FEECE6"/>
    <a:srgbClr val="FF6699"/>
    <a:srgbClr val="FFABAB"/>
    <a:srgbClr val="E0C172"/>
    <a:srgbClr val="66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30A6591-271F-4103-93F6-AA543E3D5B2D}">
  <a:tblStyle styleId="{830A6591-271F-4103-93F6-AA543E3D5B2D}" styleName="Table_0">
    <a:wholeTbl>
      <a:tcTxStyle b="off" i="off">
        <a:font>
          <a:latin typeface="Lato Light"/>
          <a:ea typeface="Lato Light"/>
          <a:cs typeface="Lato Ligh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7EAF0"/>
          </a:solidFill>
        </a:fill>
      </a:tcStyle>
    </a:wholeTbl>
    <a:band1H>
      <a:tcStyle>
        <a:tcBdr/>
        <a:fill>
          <a:solidFill>
            <a:srgbClr val="CBD2E0"/>
          </a:solidFill>
        </a:fill>
      </a:tcStyle>
    </a:band1H>
    <a:band1V>
      <a:tcStyle>
        <a:tcBdr/>
        <a:fill>
          <a:solidFill>
            <a:srgbClr val="CBD2E0"/>
          </a:solidFill>
        </a:fill>
      </a:tcStyle>
    </a:band1V>
    <a:la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Lato Light"/>
          <a:ea typeface="Lato Light"/>
          <a:cs typeface="Lato Ligh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4532" autoAdjust="0"/>
  </p:normalViewPr>
  <p:slideViewPr>
    <p:cSldViewPr snapToGrid="0">
      <p:cViewPr>
        <p:scale>
          <a:sx n="60" d="100"/>
          <a:sy n="60" d="100"/>
        </p:scale>
        <p:origin x="-228" y="-72"/>
      </p:cViewPr>
      <p:guideLst>
        <p:guide orient="horz" pos="4298"/>
        <p:guide pos="76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3.wdp"/><Relationship Id="rId1" Type="http://schemas.openxmlformats.org/officeDocument/2006/relationships/image" Target="../media/image25.png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3.wdp"/><Relationship Id="rId1" Type="http://schemas.openxmlformats.org/officeDocument/2006/relationships/image" Target="../media/image25.png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microsoft.com/office/2007/relationships/hdphoto" Target="../media/hdphoto4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C37A6-DF05-4A87-A11D-0DE27BD91B55}" type="doc">
      <dgm:prSet loTypeId="urn:microsoft.com/office/officeart/2005/8/layout/process4" loCatId="list" qsTypeId="urn:microsoft.com/office/officeart/2005/8/quickstyle/3d2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31176E98-E65C-4E5E-B597-D2CE132B6DCA}" type="pres">
      <dgm:prSet presAssocID="{6CDC37A6-DF05-4A87-A11D-0DE27BD91B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3C0EE71-C7C6-439C-9BD8-87B1DC1D3AD4}" type="presOf" srcId="{6CDC37A6-DF05-4A87-A11D-0DE27BD91B55}" destId="{31176E98-E65C-4E5E-B597-D2CE132B6D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F37AE-377E-419C-AC53-D5CA85A8EA7A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74ED0E4-C153-414F-A98B-5AF2EAD7E6F7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73D64F48-A80A-414D-8A62-1630E1785518}" type="parTrans" cxnId="{A3D1C498-AA90-4447-BBF7-44254CE3F1AD}">
      <dgm:prSet/>
      <dgm:spPr/>
      <dgm:t>
        <a:bodyPr/>
        <a:lstStyle/>
        <a:p>
          <a:endParaRPr lang="ru-RU"/>
        </a:p>
      </dgm:t>
    </dgm:pt>
    <dgm:pt modelId="{B719C4B3-2D80-4038-BA9D-8B8EF1BB56CB}" type="sibTrans" cxnId="{A3D1C498-AA90-4447-BBF7-44254CE3F1AD}">
      <dgm:prSet/>
      <dgm:spPr/>
      <dgm:t>
        <a:bodyPr/>
        <a:lstStyle/>
        <a:p>
          <a:endParaRPr lang="ru-RU"/>
        </a:p>
      </dgm:t>
    </dgm:pt>
    <dgm:pt modelId="{DCFAC303-DDF7-4633-A8CC-AAB991B93846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7D857C0A-063C-4EC0-8137-B6088C6ED1D7}" type="parTrans" cxnId="{3CB312D6-06A3-4C2A-83B6-02BDC8B7679B}">
      <dgm:prSet/>
      <dgm:spPr/>
      <dgm:t>
        <a:bodyPr/>
        <a:lstStyle/>
        <a:p>
          <a:endParaRPr lang="ru-RU"/>
        </a:p>
      </dgm:t>
    </dgm:pt>
    <dgm:pt modelId="{380DF0F4-F9D8-40C7-823C-C57C76A2F746}" type="sibTrans" cxnId="{3CB312D6-06A3-4C2A-83B6-02BDC8B7679B}">
      <dgm:prSet/>
      <dgm:spPr/>
      <dgm:t>
        <a:bodyPr/>
        <a:lstStyle/>
        <a:p>
          <a:endParaRPr lang="ru-RU"/>
        </a:p>
      </dgm:t>
    </dgm:pt>
    <dgm:pt modelId="{3753C386-2A61-41F1-98C3-E24086D62667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Получение сведений по категориям сельхозпроизводителей, которые в </a:t>
          </a:r>
          <a:r>
            <a:rPr lang="ru-RU" sz="3200" b="1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межпереписной</a:t>
          </a:r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период обследуются выборочно или не обследуются.</a:t>
          </a:r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CDBDC6-02E7-4B5B-9938-275137E21FF4}" type="parTrans" cxnId="{C9D072AD-3FC1-49DA-B682-84FD037CD46D}">
      <dgm:prSet/>
      <dgm:spPr/>
      <dgm:t>
        <a:bodyPr/>
        <a:lstStyle/>
        <a:p>
          <a:endParaRPr lang="ru-RU"/>
        </a:p>
      </dgm:t>
    </dgm:pt>
    <dgm:pt modelId="{719526AF-B21D-44D4-9B31-3D45544BEB1C}" type="sibTrans" cxnId="{C9D072AD-3FC1-49DA-B682-84FD037CD46D}">
      <dgm:prSet/>
      <dgm:spPr/>
      <dgm:t>
        <a:bodyPr/>
        <a:lstStyle/>
        <a:p>
          <a:endParaRPr lang="ru-RU"/>
        </a:p>
      </dgm:t>
    </dgm:pt>
    <dgm:pt modelId="{618660D6-639B-41D8-A098-589BB06EE7A5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2C2403D7-F58D-4D3A-8D14-78BD76ABE836}" type="parTrans" cxnId="{117FAC59-AEF9-47A2-8DCC-185243E6D7C3}">
      <dgm:prSet/>
      <dgm:spPr/>
      <dgm:t>
        <a:bodyPr/>
        <a:lstStyle/>
        <a:p>
          <a:endParaRPr lang="ru-RU"/>
        </a:p>
      </dgm:t>
    </dgm:pt>
    <dgm:pt modelId="{4D7EC2EB-0952-40B6-944D-470ECF0A6AC1}" type="sibTrans" cxnId="{117FAC59-AEF9-47A2-8DCC-185243E6D7C3}">
      <dgm:prSet/>
      <dgm:spPr/>
      <dgm:t>
        <a:bodyPr/>
        <a:lstStyle/>
        <a:p>
          <a:endParaRPr lang="ru-RU"/>
        </a:p>
      </dgm:t>
    </dgm:pt>
    <dgm:pt modelId="{50ECC152-24C3-414E-9749-754EE4959E43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Актуализация генеральных совокупностей сельскохозяйственных производителей </a:t>
          </a:r>
          <a:b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организации выборочных обследований в </a:t>
          </a:r>
          <a:r>
            <a:rPr lang="ru-RU" sz="3200" b="1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межпереписной</a:t>
          </a:r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период.</a:t>
          </a:r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55D495-4913-4BBD-AA5E-50585CEE45FB}" type="parTrans" cxnId="{492B4A23-0B93-426C-BE65-AE6613BA722A}">
      <dgm:prSet/>
      <dgm:spPr/>
      <dgm:t>
        <a:bodyPr/>
        <a:lstStyle/>
        <a:p>
          <a:endParaRPr lang="ru-RU"/>
        </a:p>
      </dgm:t>
    </dgm:pt>
    <dgm:pt modelId="{9FF62EF5-1A8B-4938-9277-AC1021E11C5C}" type="sibTrans" cxnId="{492B4A23-0B93-426C-BE65-AE6613BA722A}">
      <dgm:prSet/>
      <dgm:spPr/>
      <dgm:t>
        <a:bodyPr/>
        <a:lstStyle/>
        <a:p>
          <a:endParaRPr lang="ru-RU"/>
        </a:p>
      </dgm:t>
    </dgm:pt>
    <dgm:pt modelId="{6C3A327A-638B-4150-B420-2A395BEB0106}">
      <dgm:prSet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just"/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Фактическое использование площадей сельскохозяйственных угодий по обследуемым категориям сельхозпроизводителей;</a:t>
          </a:r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4AD62D-C3E1-411B-9635-B914D4ACB8EA}" type="parTrans" cxnId="{3C53C18E-C9DA-49DE-84B5-DCD8ADEF5460}">
      <dgm:prSet/>
      <dgm:spPr/>
      <dgm:t>
        <a:bodyPr/>
        <a:lstStyle/>
        <a:p>
          <a:endParaRPr lang="ru-RU"/>
        </a:p>
      </dgm:t>
    </dgm:pt>
    <dgm:pt modelId="{A8ABFC11-014C-46F9-856E-9D5DFED94317}" type="sibTrans" cxnId="{3C53C18E-C9DA-49DE-84B5-DCD8ADEF5460}">
      <dgm:prSet/>
      <dgm:spPr/>
      <dgm:t>
        <a:bodyPr/>
        <a:lstStyle/>
        <a:p>
          <a:endParaRPr lang="ru-RU"/>
        </a:p>
      </dgm:t>
    </dgm:pt>
    <dgm:pt modelId="{A6768880-E247-4835-A3B5-EA755CBF082C}">
      <dgm:prSet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l"/>
          <a:endParaRPr lang="ru-RU" sz="3200" dirty="0"/>
        </a:p>
      </dgm:t>
    </dgm:pt>
    <dgm:pt modelId="{F8620F1F-E0BD-4FB7-9A04-BC45287A488B}" type="parTrans" cxnId="{5BA53AE4-2D49-4E6B-B98B-DCCE3864D0D0}">
      <dgm:prSet/>
      <dgm:spPr/>
      <dgm:t>
        <a:bodyPr/>
        <a:lstStyle/>
        <a:p>
          <a:endParaRPr lang="ru-RU"/>
        </a:p>
      </dgm:t>
    </dgm:pt>
    <dgm:pt modelId="{CD02B6E2-C575-4450-AD99-CD027715C306}" type="sibTrans" cxnId="{5BA53AE4-2D49-4E6B-B98B-DCCE3864D0D0}">
      <dgm:prSet/>
      <dgm:spPr/>
      <dgm:t>
        <a:bodyPr/>
        <a:lstStyle/>
        <a:p>
          <a:endParaRPr lang="ru-RU"/>
        </a:p>
      </dgm:t>
    </dgm:pt>
    <dgm:pt modelId="{B461896D-130C-48C6-8B8F-65D3049BC9EF}">
      <dgm:prSet phldrT="[Текст]"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прогноза развития сельского хозяйства.</a:t>
          </a:r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56225-47AA-4D44-B6BB-4D253FAD05AA}" type="sibTrans" cxnId="{B9EEF153-F7D6-47F0-B90C-6AFCE46F0107}">
      <dgm:prSet/>
      <dgm:spPr/>
      <dgm:t>
        <a:bodyPr/>
        <a:lstStyle/>
        <a:p>
          <a:endParaRPr lang="ru-RU"/>
        </a:p>
      </dgm:t>
    </dgm:pt>
    <dgm:pt modelId="{A743A16B-AE5D-4D6E-9523-2CD93B8BCD4C}" type="parTrans" cxnId="{B9EEF153-F7D6-47F0-B90C-6AFCE46F0107}">
      <dgm:prSet/>
      <dgm:spPr/>
      <dgm:t>
        <a:bodyPr/>
        <a:lstStyle/>
        <a:p>
          <a:endParaRPr lang="ru-RU"/>
        </a:p>
      </dgm:t>
    </dgm:pt>
    <dgm:pt modelId="{6600D9BD-C933-4DB1-803C-53B139091B61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36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01BAC51D-E8AD-4CB2-81A3-7E14178A8726}" type="sibTrans" cxnId="{9D8292BF-81A9-499A-B25B-BD74924F43BB}">
      <dgm:prSet/>
      <dgm:spPr/>
      <dgm:t>
        <a:bodyPr/>
        <a:lstStyle/>
        <a:p>
          <a:endParaRPr lang="ru-RU"/>
        </a:p>
      </dgm:t>
    </dgm:pt>
    <dgm:pt modelId="{4BEAC778-9C65-4128-B11C-466EB91FFE03}" type="parTrans" cxnId="{9D8292BF-81A9-499A-B25B-BD74924F43BB}">
      <dgm:prSet/>
      <dgm:spPr/>
      <dgm:t>
        <a:bodyPr/>
        <a:lstStyle/>
        <a:p>
          <a:endParaRPr lang="ru-RU"/>
        </a:p>
      </dgm:t>
    </dgm:pt>
    <dgm:pt modelId="{AE4FBDA6-0F0D-4FA0-8AAE-444817E25E80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3200" dirty="0">
            <a:solidFill>
              <a:srgbClr val="26357D"/>
            </a:solidFill>
          </a:endParaRPr>
        </a:p>
      </dgm:t>
    </dgm:pt>
    <dgm:pt modelId="{8A643AF1-1AC1-43B2-A652-62736AA35B2C}" type="parTrans" cxnId="{0F4D1006-1EBD-48AA-95AC-1925F1211CEC}">
      <dgm:prSet/>
      <dgm:spPr/>
      <dgm:t>
        <a:bodyPr/>
        <a:lstStyle/>
        <a:p>
          <a:endParaRPr lang="ru-RU"/>
        </a:p>
      </dgm:t>
    </dgm:pt>
    <dgm:pt modelId="{941D5112-5A81-4CCB-BF6F-70E529366DD9}" type="sibTrans" cxnId="{0F4D1006-1EBD-48AA-95AC-1925F1211CEC}">
      <dgm:prSet/>
      <dgm:spPr/>
      <dgm:t>
        <a:bodyPr/>
        <a:lstStyle/>
        <a:p>
          <a:endParaRPr lang="ru-RU"/>
        </a:p>
      </dgm:t>
    </dgm:pt>
    <dgm:pt modelId="{95AE072F-8E29-4B5E-A99C-10E2532C66C9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3200" b="1" dirty="0">
            <a:solidFill>
              <a:srgbClr val="26357D"/>
            </a:solidFill>
          </a:endParaRPr>
        </a:p>
      </dgm:t>
    </dgm:pt>
    <dgm:pt modelId="{699A6BC4-030F-400F-8E1A-703CAC456E9C}" type="parTrans" cxnId="{40AF6BDC-5745-4D3B-A961-0AAEEFA32F0D}">
      <dgm:prSet/>
      <dgm:spPr/>
      <dgm:t>
        <a:bodyPr/>
        <a:lstStyle/>
        <a:p>
          <a:endParaRPr lang="ru-RU"/>
        </a:p>
      </dgm:t>
    </dgm:pt>
    <dgm:pt modelId="{9282A670-D153-4860-849E-EA8D1EF97C5D}" type="sibTrans" cxnId="{40AF6BDC-5745-4D3B-A961-0AAEEFA32F0D}">
      <dgm:prSet/>
      <dgm:spPr/>
      <dgm:t>
        <a:bodyPr/>
        <a:lstStyle/>
        <a:p>
          <a:endParaRPr lang="ru-RU"/>
        </a:p>
      </dgm:t>
    </dgm:pt>
    <dgm:pt modelId="{30B51EE1-C76B-48C4-BF93-D963B86BD5E1}">
      <dgm:prSet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just"/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Произошедшие структурные изменения в сельском хозяйстве в условиях </a:t>
          </a:r>
          <a:r>
            <a:rPr lang="ru-RU" sz="3200" b="1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импортозамещения</a:t>
          </a:r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41696D-636E-4D15-8341-0E32E76F3893}" type="parTrans" cxnId="{FC06718E-FF6F-4EF1-9B3A-4F3F955F2ECC}">
      <dgm:prSet/>
      <dgm:spPr/>
      <dgm:t>
        <a:bodyPr/>
        <a:lstStyle/>
        <a:p>
          <a:endParaRPr lang="ru-RU"/>
        </a:p>
      </dgm:t>
    </dgm:pt>
    <dgm:pt modelId="{6D81966E-B092-4D56-B4CE-F058A31F5AD0}" type="sibTrans" cxnId="{FC06718E-FF6F-4EF1-9B3A-4F3F955F2ECC}">
      <dgm:prSet/>
      <dgm:spPr/>
      <dgm:t>
        <a:bodyPr/>
        <a:lstStyle/>
        <a:p>
          <a:endParaRPr lang="ru-RU"/>
        </a:p>
      </dgm:t>
    </dgm:pt>
    <dgm:pt modelId="{9470DF94-3AC6-4C91-AB0E-58001A81ABD0}">
      <dgm:prSet phldrT="[Текст]"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l"/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3E003F-ED29-4576-B33A-BD21407D3E75}" type="parTrans" cxnId="{C0C2DF1A-3544-41CC-A327-00CC8F35B4CD}">
      <dgm:prSet/>
      <dgm:spPr/>
      <dgm:t>
        <a:bodyPr/>
        <a:lstStyle/>
        <a:p>
          <a:endParaRPr lang="ru-RU"/>
        </a:p>
      </dgm:t>
    </dgm:pt>
    <dgm:pt modelId="{C4F11DA5-B144-4031-8FA8-DB5B1502F359}" type="sibTrans" cxnId="{C0C2DF1A-3544-41CC-A327-00CC8F35B4CD}">
      <dgm:prSet/>
      <dgm:spPr/>
      <dgm:t>
        <a:bodyPr/>
        <a:lstStyle/>
        <a:p>
          <a:endParaRPr lang="ru-RU"/>
        </a:p>
      </dgm:t>
    </dgm:pt>
    <dgm:pt modelId="{467201B4-19AC-476E-8756-B48D330A6226}">
      <dgm:prSet custT="1"/>
      <dgm:spPr>
        <a:solidFill>
          <a:schemeClr val="accent4">
            <a:lumMod val="20000"/>
            <a:lumOff val="80000"/>
            <a:alpha val="89804"/>
          </a:schemeClr>
        </a:solidFill>
      </dgm:spPr>
      <dgm:t>
        <a:bodyPr/>
        <a:lstStyle/>
        <a:p>
          <a:pPr algn="l"/>
          <a:r>
            <a:rPr lang="ru-RU" sz="32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принадлежности сельскохозяйственной организации к группе предприятий</a:t>
          </a:r>
          <a:endParaRPr lang="ru-RU" sz="32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E32A58-3C0E-4FC2-95FE-DCC83D3BF078}" type="parTrans" cxnId="{79A20FD8-D1D5-488E-A6C7-7A7C03AEC8F3}">
      <dgm:prSet/>
      <dgm:spPr/>
    </dgm:pt>
    <dgm:pt modelId="{62478667-85F6-4BC7-8901-0FB62E6AF6C4}" type="sibTrans" cxnId="{79A20FD8-D1D5-488E-A6C7-7A7C03AEC8F3}">
      <dgm:prSet/>
      <dgm:spPr/>
    </dgm:pt>
    <dgm:pt modelId="{1FDAE8D8-ED8A-4405-927B-A8D747241817}" type="pres">
      <dgm:prSet presAssocID="{C69F37AE-377E-419C-AC53-D5CA85A8EA7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24A6109-2BD4-4002-8045-A524972644B8}" type="pres">
      <dgm:prSet presAssocID="{174ED0E4-C153-414F-A98B-5AF2EAD7E6F7}" presName="linNode" presStyleCnt="0"/>
      <dgm:spPr/>
    </dgm:pt>
    <dgm:pt modelId="{2A7C6AA7-4AEA-4499-902B-EA5BFBE11320}" type="pres">
      <dgm:prSet presAssocID="{174ED0E4-C153-414F-A98B-5AF2EAD7E6F7}" presName="parentText" presStyleLbl="node1" presStyleIdx="0" presStyleCnt="4" custScaleX="6500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68199-FA30-42EC-9D20-223411C60A07}" type="pres">
      <dgm:prSet presAssocID="{174ED0E4-C153-414F-A98B-5AF2EAD7E6F7}" presName="descendantText" presStyleLbl="alignAccFollowNode1" presStyleIdx="0" presStyleCnt="4" custScaleX="123757" custScaleY="14737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6060C25F-7B60-42FD-901B-C2B338AF916B}" type="pres">
      <dgm:prSet presAssocID="{B719C4B3-2D80-4038-BA9D-8B8EF1BB56CB}" presName="sp" presStyleCnt="0"/>
      <dgm:spPr/>
    </dgm:pt>
    <dgm:pt modelId="{4ED12233-5234-4E51-85DC-777E7B4A7551}" type="pres">
      <dgm:prSet presAssocID="{DCFAC303-DDF7-4633-A8CC-AAB991B93846}" presName="linNode" presStyleCnt="0"/>
      <dgm:spPr/>
    </dgm:pt>
    <dgm:pt modelId="{E47A07C5-5135-4C00-A0C6-FE790CF839A1}" type="pres">
      <dgm:prSet presAssocID="{DCFAC303-DDF7-4633-A8CC-AAB991B93846}" presName="parentText" presStyleLbl="node1" presStyleIdx="1" presStyleCnt="4" custScaleX="642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03A078-81C5-44C0-A21E-950C21F2A3B8}" type="pres">
      <dgm:prSet presAssocID="{DCFAC303-DDF7-4633-A8CC-AAB991B93846}" presName="descendantText" presStyleLbl="alignAccFollowNode1" presStyleIdx="1" presStyleCnt="4" custScaleX="121000" custScaleY="11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A07230F0-613D-4723-ADFD-C91A37B1CBA5}" type="pres">
      <dgm:prSet presAssocID="{380DF0F4-F9D8-40C7-823C-C57C76A2F746}" presName="sp" presStyleCnt="0"/>
      <dgm:spPr/>
    </dgm:pt>
    <dgm:pt modelId="{25FD0301-DEF6-4009-B868-259A40ADFD8D}" type="pres">
      <dgm:prSet presAssocID="{618660D6-639B-41D8-A098-589BB06EE7A5}" presName="linNode" presStyleCnt="0"/>
      <dgm:spPr/>
    </dgm:pt>
    <dgm:pt modelId="{A9EADB97-4CD3-41A8-B54C-268709365F23}" type="pres">
      <dgm:prSet presAssocID="{618660D6-639B-41D8-A098-589BB06EE7A5}" presName="parentText" presStyleLbl="node1" presStyleIdx="2" presStyleCnt="4" custScaleX="6317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985E9-FD47-4132-B0E1-2765A1E20566}" type="pres">
      <dgm:prSet presAssocID="{618660D6-639B-41D8-A098-589BB06EE7A5}" presName="descendantText" presStyleLbl="alignAccFollowNode1" presStyleIdx="2" presStyleCnt="4" custScaleX="121000" custScaleY="11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E1864AA3-11EE-40EF-98CF-044CB058B5B7}" type="pres">
      <dgm:prSet presAssocID="{4D7EC2EB-0952-40B6-944D-470ECF0A6AC1}" presName="sp" presStyleCnt="0"/>
      <dgm:spPr/>
    </dgm:pt>
    <dgm:pt modelId="{AB917227-79B7-4CC7-82CE-0F04367C428D}" type="pres">
      <dgm:prSet presAssocID="{6600D9BD-C933-4DB1-803C-53B139091B61}" presName="linNode" presStyleCnt="0"/>
      <dgm:spPr/>
    </dgm:pt>
    <dgm:pt modelId="{6C870FD4-24B2-4498-95F0-5AB0608953DB}" type="pres">
      <dgm:prSet presAssocID="{6600D9BD-C933-4DB1-803C-53B139091B61}" presName="parentText" presStyleLbl="node1" presStyleIdx="3" presStyleCnt="4" custScaleX="641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ED4916-EBC9-4979-AD55-F6387CE9C7C6}" type="pres">
      <dgm:prSet presAssocID="{6600D9BD-C933-4DB1-803C-53B139091B61}" presName="descendantText" presStyleLbl="alignAccFollowNode1" presStyleIdx="3" presStyleCnt="4" custScaleX="121000" custScaleY="11000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3C53C18E-C9DA-49DE-84B5-DCD8ADEF5460}" srcId="{174ED0E4-C153-414F-A98B-5AF2EAD7E6F7}" destId="{6C3A327A-638B-4150-B420-2A395BEB0106}" srcOrd="2" destOrd="0" parTransId="{2A4AD62D-C3E1-411B-9635-B914D4ACB8EA}" sibTransId="{A8ABFC11-014C-46F9-856E-9D5DFED94317}"/>
    <dgm:cxn modelId="{6E87278F-55DC-44D0-94ED-1C6F64DF2353}" type="presOf" srcId="{AE4FBDA6-0F0D-4FA0-8AAE-444817E25E80}" destId="{525985E9-FD47-4132-B0E1-2765A1E20566}" srcOrd="0" destOrd="1" presId="urn:microsoft.com/office/officeart/2005/8/layout/vList5"/>
    <dgm:cxn modelId="{5BA53AE4-2D49-4E6B-B98B-DCCE3864D0D0}" srcId="{174ED0E4-C153-414F-A98B-5AF2EAD7E6F7}" destId="{A6768880-E247-4835-A3B5-EA755CBF082C}" srcOrd="4" destOrd="0" parTransId="{F8620F1F-E0BD-4FB7-9A04-BC45287A488B}" sibTransId="{CD02B6E2-C575-4450-AD99-CD027715C306}"/>
    <dgm:cxn modelId="{0F293D60-2940-480A-A9C2-0E06DB544878}" type="presOf" srcId="{9470DF94-3AC6-4C91-AB0E-58001A81ABD0}" destId="{CE468199-FA30-42EC-9D20-223411C60A07}" srcOrd="0" destOrd="0" presId="urn:microsoft.com/office/officeart/2005/8/layout/vList5"/>
    <dgm:cxn modelId="{24CE3123-DEAB-4C3A-B9B3-5F57447FE652}" type="presOf" srcId="{50ECC152-24C3-414E-9749-754EE4959E43}" destId="{525985E9-FD47-4132-B0E1-2765A1E20566}" srcOrd="0" destOrd="0" presId="urn:microsoft.com/office/officeart/2005/8/layout/vList5"/>
    <dgm:cxn modelId="{C0C2DF1A-3544-41CC-A327-00CC8F35B4CD}" srcId="{174ED0E4-C153-414F-A98B-5AF2EAD7E6F7}" destId="{9470DF94-3AC6-4C91-AB0E-58001A81ABD0}" srcOrd="0" destOrd="0" parTransId="{A93E003F-ED29-4576-B33A-BD21407D3E75}" sibTransId="{C4F11DA5-B144-4031-8FA8-DB5B1502F359}"/>
    <dgm:cxn modelId="{9D8292BF-81A9-499A-B25B-BD74924F43BB}" srcId="{C69F37AE-377E-419C-AC53-D5CA85A8EA7A}" destId="{6600D9BD-C933-4DB1-803C-53B139091B61}" srcOrd="3" destOrd="0" parTransId="{4BEAC778-9C65-4128-B11C-466EB91FFE03}" sibTransId="{01BAC51D-E8AD-4CB2-81A3-7E14178A8726}"/>
    <dgm:cxn modelId="{5A32E6E9-8A24-4DF1-AAF0-85F408B6B426}" type="presOf" srcId="{6600D9BD-C933-4DB1-803C-53B139091B61}" destId="{6C870FD4-24B2-4498-95F0-5AB0608953DB}" srcOrd="0" destOrd="0" presId="urn:microsoft.com/office/officeart/2005/8/layout/vList5"/>
    <dgm:cxn modelId="{0ABFD075-511C-467C-9D58-E5DE84B2C7DE}" type="presOf" srcId="{618660D6-639B-41D8-A098-589BB06EE7A5}" destId="{A9EADB97-4CD3-41A8-B54C-268709365F23}" srcOrd="0" destOrd="0" presId="urn:microsoft.com/office/officeart/2005/8/layout/vList5"/>
    <dgm:cxn modelId="{13331199-1231-48C0-95E8-593AA9FC3512}" type="presOf" srcId="{A6768880-E247-4835-A3B5-EA755CBF082C}" destId="{CE468199-FA30-42EC-9D20-223411C60A07}" srcOrd="0" destOrd="4" presId="urn:microsoft.com/office/officeart/2005/8/layout/vList5"/>
    <dgm:cxn modelId="{40AF6BDC-5745-4D3B-A961-0AAEEFA32F0D}" srcId="{6600D9BD-C933-4DB1-803C-53B139091B61}" destId="{95AE072F-8E29-4B5E-A99C-10E2532C66C9}" srcOrd="1" destOrd="0" parTransId="{699A6BC4-030F-400F-8E1A-703CAC456E9C}" sibTransId="{9282A670-D153-4860-849E-EA8D1EF97C5D}"/>
    <dgm:cxn modelId="{B9EEF153-F7D6-47F0-B90C-6AFCE46F0107}" srcId="{6600D9BD-C933-4DB1-803C-53B139091B61}" destId="{B461896D-130C-48C6-8B8F-65D3049BC9EF}" srcOrd="0" destOrd="0" parTransId="{A743A16B-AE5D-4D6E-9523-2CD93B8BCD4C}" sibTransId="{84D56225-47AA-4D44-B6BB-4D253FAD05AA}"/>
    <dgm:cxn modelId="{0F4D1006-1EBD-48AA-95AC-1925F1211CEC}" srcId="{618660D6-639B-41D8-A098-589BB06EE7A5}" destId="{AE4FBDA6-0F0D-4FA0-8AAE-444817E25E80}" srcOrd="1" destOrd="0" parTransId="{8A643AF1-1AC1-43B2-A652-62736AA35B2C}" sibTransId="{941D5112-5A81-4CCB-BF6F-70E529366DD9}"/>
    <dgm:cxn modelId="{5F4DF118-E222-43A7-9FDC-37D5E857911D}" type="presOf" srcId="{B461896D-130C-48C6-8B8F-65D3049BC9EF}" destId="{60ED4916-EBC9-4979-AD55-F6387CE9C7C6}" srcOrd="0" destOrd="0" presId="urn:microsoft.com/office/officeart/2005/8/layout/vList5"/>
    <dgm:cxn modelId="{492B4A23-0B93-426C-BE65-AE6613BA722A}" srcId="{618660D6-639B-41D8-A098-589BB06EE7A5}" destId="{50ECC152-24C3-414E-9749-754EE4959E43}" srcOrd="0" destOrd="0" parTransId="{BA55D495-4913-4BBD-AA5E-50585CEE45FB}" sibTransId="{9FF62EF5-1A8B-4938-9277-AC1021E11C5C}"/>
    <dgm:cxn modelId="{D0655E95-BB24-4F50-A56D-35BEDC859BF9}" type="presOf" srcId="{3753C386-2A61-41F1-98C3-E24086D62667}" destId="{9203A078-81C5-44C0-A21E-950C21F2A3B8}" srcOrd="0" destOrd="0" presId="urn:microsoft.com/office/officeart/2005/8/layout/vList5"/>
    <dgm:cxn modelId="{3DBEC46B-7206-4D6A-8C65-54151770AB1E}" type="presOf" srcId="{DCFAC303-DDF7-4633-A8CC-AAB991B93846}" destId="{E47A07C5-5135-4C00-A0C6-FE790CF839A1}" srcOrd="0" destOrd="0" presId="urn:microsoft.com/office/officeart/2005/8/layout/vList5"/>
    <dgm:cxn modelId="{A3D1C498-AA90-4447-BBF7-44254CE3F1AD}" srcId="{C69F37AE-377E-419C-AC53-D5CA85A8EA7A}" destId="{174ED0E4-C153-414F-A98B-5AF2EAD7E6F7}" srcOrd="0" destOrd="0" parTransId="{73D64F48-A80A-414D-8A62-1630E1785518}" sibTransId="{B719C4B3-2D80-4038-BA9D-8B8EF1BB56CB}"/>
    <dgm:cxn modelId="{B7CF2B7F-83EC-400D-B40E-0912DD9C2448}" type="presOf" srcId="{174ED0E4-C153-414F-A98B-5AF2EAD7E6F7}" destId="{2A7C6AA7-4AEA-4499-902B-EA5BFBE11320}" srcOrd="0" destOrd="0" presId="urn:microsoft.com/office/officeart/2005/8/layout/vList5"/>
    <dgm:cxn modelId="{E6D3224A-FC2C-4572-84BE-F19020F94270}" type="presOf" srcId="{95AE072F-8E29-4B5E-A99C-10E2532C66C9}" destId="{60ED4916-EBC9-4979-AD55-F6387CE9C7C6}" srcOrd="0" destOrd="1" presId="urn:microsoft.com/office/officeart/2005/8/layout/vList5"/>
    <dgm:cxn modelId="{4344D109-9D62-4B97-8AE7-0CAE26DDD0F3}" type="presOf" srcId="{467201B4-19AC-476E-8756-B48D330A6226}" destId="{CE468199-FA30-42EC-9D20-223411C60A07}" srcOrd="0" destOrd="3" presId="urn:microsoft.com/office/officeart/2005/8/layout/vList5"/>
    <dgm:cxn modelId="{79A20FD8-D1D5-488E-A6C7-7A7C03AEC8F3}" srcId="{174ED0E4-C153-414F-A98B-5AF2EAD7E6F7}" destId="{467201B4-19AC-476E-8756-B48D330A6226}" srcOrd="3" destOrd="0" parTransId="{4EE32A58-3C0E-4FC2-95FE-DCC83D3BF078}" sibTransId="{62478667-85F6-4BC7-8901-0FB62E6AF6C4}"/>
    <dgm:cxn modelId="{E31E58EA-0744-4449-9D3B-F87D9B01F7FB}" type="presOf" srcId="{30B51EE1-C76B-48C4-BF93-D963B86BD5E1}" destId="{CE468199-FA30-42EC-9D20-223411C60A07}" srcOrd="0" destOrd="1" presId="urn:microsoft.com/office/officeart/2005/8/layout/vList5"/>
    <dgm:cxn modelId="{C9BA4E45-2A09-412F-9C54-21D742BC22F4}" type="presOf" srcId="{C69F37AE-377E-419C-AC53-D5CA85A8EA7A}" destId="{1FDAE8D8-ED8A-4405-927B-A8D747241817}" srcOrd="0" destOrd="0" presId="urn:microsoft.com/office/officeart/2005/8/layout/vList5"/>
    <dgm:cxn modelId="{FC06718E-FF6F-4EF1-9B3A-4F3F955F2ECC}" srcId="{174ED0E4-C153-414F-A98B-5AF2EAD7E6F7}" destId="{30B51EE1-C76B-48C4-BF93-D963B86BD5E1}" srcOrd="1" destOrd="0" parTransId="{5741696D-636E-4D15-8341-0E32E76F3893}" sibTransId="{6D81966E-B092-4D56-B4CE-F058A31F5AD0}"/>
    <dgm:cxn modelId="{3CB312D6-06A3-4C2A-83B6-02BDC8B7679B}" srcId="{C69F37AE-377E-419C-AC53-D5CA85A8EA7A}" destId="{DCFAC303-DDF7-4633-A8CC-AAB991B93846}" srcOrd="1" destOrd="0" parTransId="{7D857C0A-063C-4EC0-8137-B6088C6ED1D7}" sibTransId="{380DF0F4-F9D8-40C7-823C-C57C76A2F746}"/>
    <dgm:cxn modelId="{117FAC59-AEF9-47A2-8DCC-185243E6D7C3}" srcId="{C69F37AE-377E-419C-AC53-D5CA85A8EA7A}" destId="{618660D6-639B-41D8-A098-589BB06EE7A5}" srcOrd="2" destOrd="0" parTransId="{2C2403D7-F58D-4D3A-8D14-78BD76ABE836}" sibTransId="{4D7EC2EB-0952-40B6-944D-470ECF0A6AC1}"/>
    <dgm:cxn modelId="{B93A29F1-D4F8-4F19-BFE6-DD9300DD8A65}" type="presOf" srcId="{6C3A327A-638B-4150-B420-2A395BEB0106}" destId="{CE468199-FA30-42EC-9D20-223411C60A07}" srcOrd="0" destOrd="2" presId="urn:microsoft.com/office/officeart/2005/8/layout/vList5"/>
    <dgm:cxn modelId="{C9D072AD-3FC1-49DA-B682-84FD037CD46D}" srcId="{DCFAC303-DDF7-4633-A8CC-AAB991B93846}" destId="{3753C386-2A61-41F1-98C3-E24086D62667}" srcOrd="0" destOrd="0" parTransId="{5FCDBDC6-02E7-4B5B-9938-275137E21FF4}" sibTransId="{719526AF-B21D-44D4-9B31-3D45544BEB1C}"/>
    <dgm:cxn modelId="{4E1067CA-2A40-456C-A80C-7C5671B0F0B0}" type="presParOf" srcId="{1FDAE8D8-ED8A-4405-927B-A8D747241817}" destId="{024A6109-2BD4-4002-8045-A524972644B8}" srcOrd="0" destOrd="0" presId="urn:microsoft.com/office/officeart/2005/8/layout/vList5"/>
    <dgm:cxn modelId="{DFEB15FE-BCF6-4AF3-867A-97C875AEC0B0}" type="presParOf" srcId="{024A6109-2BD4-4002-8045-A524972644B8}" destId="{2A7C6AA7-4AEA-4499-902B-EA5BFBE11320}" srcOrd="0" destOrd="0" presId="urn:microsoft.com/office/officeart/2005/8/layout/vList5"/>
    <dgm:cxn modelId="{417ABC1A-3660-40FD-B7D4-E5A3724D1ADE}" type="presParOf" srcId="{024A6109-2BD4-4002-8045-A524972644B8}" destId="{CE468199-FA30-42EC-9D20-223411C60A07}" srcOrd="1" destOrd="0" presId="urn:microsoft.com/office/officeart/2005/8/layout/vList5"/>
    <dgm:cxn modelId="{7E7E3959-76D7-4443-960D-4E1DF84BD82C}" type="presParOf" srcId="{1FDAE8D8-ED8A-4405-927B-A8D747241817}" destId="{6060C25F-7B60-42FD-901B-C2B338AF916B}" srcOrd="1" destOrd="0" presId="urn:microsoft.com/office/officeart/2005/8/layout/vList5"/>
    <dgm:cxn modelId="{49E9AAF6-8E02-47E8-B9C4-2CFBC09386EE}" type="presParOf" srcId="{1FDAE8D8-ED8A-4405-927B-A8D747241817}" destId="{4ED12233-5234-4E51-85DC-777E7B4A7551}" srcOrd="2" destOrd="0" presId="urn:microsoft.com/office/officeart/2005/8/layout/vList5"/>
    <dgm:cxn modelId="{536D2159-2957-40F2-A7B6-51EED37A791D}" type="presParOf" srcId="{4ED12233-5234-4E51-85DC-777E7B4A7551}" destId="{E47A07C5-5135-4C00-A0C6-FE790CF839A1}" srcOrd="0" destOrd="0" presId="urn:microsoft.com/office/officeart/2005/8/layout/vList5"/>
    <dgm:cxn modelId="{4F8AF8A3-3ADA-40AC-B9B0-A172BB7FC750}" type="presParOf" srcId="{4ED12233-5234-4E51-85DC-777E7B4A7551}" destId="{9203A078-81C5-44C0-A21E-950C21F2A3B8}" srcOrd="1" destOrd="0" presId="urn:microsoft.com/office/officeart/2005/8/layout/vList5"/>
    <dgm:cxn modelId="{DB3415D6-FA7D-454F-BF5B-42D7D5610D42}" type="presParOf" srcId="{1FDAE8D8-ED8A-4405-927B-A8D747241817}" destId="{A07230F0-613D-4723-ADFD-C91A37B1CBA5}" srcOrd="3" destOrd="0" presId="urn:microsoft.com/office/officeart/2005/8/layout/vList5"/>
    <dgm:cxn modelId="{CD4AE515-5612-45E7-A7BF-80F791990276}" type="presParOf" srcId="{1FDAE8D8-ED8A-4405-927B-A8D747241817}" destId="{25FD0301-DEF6-4009-B868-259A40ADFD8D}" srcOrd="4" destOrd="0" presId="urn:microsoft.com/office/officeart/2005/8/layout/vList5"/>
    <dgm:cxn modelId="{1C08435C-0FAE-47C5-BA0E-ADAD7DEBDE99}" type="presParOf" srcId="{25FD0301-DEF6-4009-B868-259A40ADFD8D}" destId="{A9EADB97-4CD3-41A8-B54C-268709365F23}" srcOrd="0" destOrd="0" presId="urn:microsoft.com/office/officeart/2005/8/layout/vList5"/>
    <dgm:cxn modelId="{820CBB72-C11C-415C-831E-00A6D9074C07}" type="presParOf" srcId="{25FD0301-DEF6-4009-B868-259A40ADFD8D}" destId="{525985E9-FD47-4132-B0E1-2765A1E20566}" srcOrd="1" destOrd="0" presId="urn:microsoft.com/office/officeart/2005/8/layout/vList5"/>
    <dgm:cxn modelId="{FE0EEED3-6217-4A23-A404-E070EC4DDB42}" type="presParOf" srcId="{1FDAE8D8-ED8A-4405-927B-A8D747241817}" destId="{E1864AA3-11EE-40EF-98CF-044CB058B5B7}" srcOrd="5" destOrd="0" presId="urn:microsoft.com/office/officeart/2005/8/layout/vList5"/>
    <dgm:cxn modelId="{256267AC-E1D9-4692-AF93-B6E42C2AE655}" type="presParOf" srcId="{1FDAE8D8-ED8A-4405-927B-A8D747241817}" destId="{AB917227-79B7-4CC7-82CE-0F04367C428D}" srcOrd="6" destOrd="0" presId="urn:microsoft.com/office/officeart/2005/8/layout/vList5"/>
    <dgm:cxn modelId="{2E235533-1202-4357-976C-170CA5B4B205}" type="presParOf" srcId="{AB917227-79B7-4CC7-82CE-0F04367C428D}" destId="{6C870FD4-24B2-4498-95F0-5AB0608953DB}" srcOrd="0" destOrd="0" presId="urn:microsoft.com/office/officeart/2005/8/layout/vList5"/>
    <dgm:cxn modelId="{58A5243A-7B60-4065-84B1-91B6406B5FC1}" type="presParOf" srcId="{AB917227-79B7-4CC7-82CE-0F04367C428D}" destId="{60ED4916-EBC9-4979-AD55-F6387CE9C7C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6880B7-C5F7-4908-B376-DB0A0B2C5A1A}" type="doc">
      <dgm:prSet loTypeId="urn:microsoft.com/office/officeart/2005/8/layout/list1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72ACD48-D741-4843-B5CC-BC973F079241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Сельскохозяйственные организации (СХО)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BE5B56-9D1A-40D7-B0E1-0AA11E5014C2}" type="parTrans" cxnId="{6B9D74A1-F181-4021-B27B-9B470A70E2AA}">
      <dgm:prSet/>
      <dgm:spPr/>
      <dgm:t>
        <a:bodyPr/>
        <a:lstStyle/>
        <a:p>
          <a:endParaRPr lang="ru-RU"/>
        </a:p>
      </dgm:t>
    </dgm:pt>
    <dgm:pt modelId="{D64F20BD-035E-4DCC-A78C-F6331D7E620E}" type="sibTrans" cxnId="{6B9D74A1-F181-4021-B27B-9B470A70E2AA}">
      <dgm:prSet/>
      <dgm:spPr/>
      <dgm:t>
        <a:bodyPr/>
        <a:lstStyle/>
        <a:p>
          <a:endParaRPr lang="ru-RU"/>
        </a:p>
      </dgm:t>
    </dgm:pt>
    <dgm:pt modelId="{F1A52797-757A-4960-B451-2141BA846297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Личные подсобные и другие индивидуальные хозяйства граждан, имеющие земельные участки для ведения личного подсобного хозяйства, индивидуального жилищного строительства, другие земельные участки, не входящие в объединения, или имеющие сельскохозяйственных животных (личные подсобные хозяйства)</a:t>
          </a:r>
        </a:p>
      </dgm:t>
    </dgm:pt>
    <dgm:pt modelId="{EFB9A840-4037-435F-9EDA-BD575EBC3335}" type="parTrans" cxnId="{4D843E78-1D34-4A28-8FB4-AA4B6846699D}">
      <dgm:prSet/>
      <dgm:spPr/>
      <dgm:t>
        <a:bodyPr/>
        <a:lstStyle/>
        <a:p>
          <a:endParaRPr lang="ru-RU"/>
        </a:p>
      </dgm:t>
    </dgm:pt>
    <dgm:pt modelId="{41FFC101-866A-456A-BF1E-711E28231478}" type="sibTrans" cxnId="{4D843E78-1D34-4A28-8FB4-AA4B6846699D}">
      <dgm:prSet/>
      <dgm:spPr/>
      <dgm:t>
        <a:bodyPr/>
        <a:lstStyle/>
        <a:p>
          <a:endParaRPr lang="ru-RU"/>
        </a:p>
      </dgm:t>
    </dgm:pt>
    <dgm:pt modelId="{47274FF4-8C92-4496-BA3A-FD5FD70F7E58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Некоммерческие товарищества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FF4F81-1DCB-4CEA-A33A-9BE6CA428BBA}" type="parTrans" cxnId="{A867F96F-4AF0-45C7-8A77-CC6B236AAE92}">
      <dgm:prSet/>
      <dgm:spPr/>
      <dgm:t>
        <a:bodyPr/>
        <a:lstStyle/>
        <a:p>
          <a:endParaRPr lang="ru-RU"/>
        </a:p>
      </dgm:t>
    </dgm:pt>
    <dgm:pt modelId="{8A572250-BB9F-457B-8640-725155E1C5BB}" type="sibTrans" cxnId="{A867F96F-4AF0-45C7-8A77-CC6B236AAE92}">
      <dgm:prSet/>
      <dgm:spPr/>
      <dgm:t>
        <a:bodyPr/>
        <a:lstStyle/>
        <a:p>
          <a:endParaRPr lang="ru-RU"/>
        </a:p>
      </dgm:t>
    </dgm:pt>
    <dgm:pt modelId="{11E1A06B-BDD9-4C52-89ED-8C2E4C734288}">
      <dgm:prSet phldrT="[Текст]" custT="1"/>
      <dgm:spPr/>
      <dgm:t>
        <a:bodyPr/>
        <a:lstStyle/>
        <a:p>
          <a:r>
            <a: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Крестьянские (фермерские) хозяйства и индивидуальные предприниматели (КФХ и ИП)</a:t>
          </a:r>
          <a:endParaRPr lang="ru-RU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FA0270-EF26-47CE-963A-D77108330690}" type="parTrans" cxnId="{8FC2ED79-83A4-4040-946E-47980709BBF9}">
      <dgm:prSet/>
      <dgm:spPr/>
      <dgm:t>
        <a:bodyPr/>
        <a:lstStyle/>
        <a:p>
          <a:endParaRPr lang="ru-RU"/>
        </a:p>
      </dgm:t>
    </dgm:pt>
    <dgm:pt modelId="{B9986C96-6FCF-40A8-8837-B6EE50BC2939}" type="sibTrans" cxnId="{8FC2ED79-83A4-4040-946E-47980709BBF9}">
      <dgm:prSet/>
      <dgm:spPr/>
      <dgm:t>
        <a:bodyPr/>
        <a:lstStyle/>
        <a:p>
          <a:endParaRPr lang="ru-RU"/>
        </a:p>
      </dgm:t>
    </dgm:pt>
    <dgm:pt modelId="{5941D1D3-6F06-4F94-A66D-9E5F6BB36CC7}" type="pres">
      <dgm:prSet presAssocID="{366880B7-C5F7-4908-B376-DB0A0B2C5A1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DB08AF-A1FF-45CC-BF5D-0B4BC220EBDE}" type="pres">
      <dgm:prSet presAssocID="{472ACD48-D741-4843-B5CC-BC973F079241}" presName="parentLin" presStyleCnt="0"/>
      <dgm:spPr/>
    </dgm:pt>
    <dgm:pt modelId="{5DB5517F-D4E1-4A58-BE3A-9049B768D49A}" type="pres">
      <dgm:prSet presAssocID="{472ACD48-D741-4843-B5CC-BC973F079241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EEA8016F-0AED-4224-B0A9-96123E852967}" type="pres">
      <dgm:prSet presAssocID="{472ACD48-D741-4843-B5CC-BC973F079241}" presName="parentText" presStyleLbl="node1" presStyleIdx="0" presStyleCnt="4" custScaleX="132269" custScaleY="398420" custLinFactY="96625" custLinFactNeighborX="-109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95953F-278E-41E4-9F9B-73117824F9FA}" type="pres">
      <dgm:prSet presAssocID="{472ACD48-D741-4843-B5CC-BC973F079241}" presName="negativeSpace" presStyleCnt="0"/>
      <dgm:spPr/>
    </dgm:pt>
    <dgm:pt modelId="{60F31799-DD00-4A29-8836-A3998236D21A}" type="pres">
      <dgm:prSet presAssocID="{472ACD48-D741-4843-B5CC-BC973F079241}" presName="childText" presStyleLbl="conFgAcc1" presStyleIdx="0" presStyleCnt="4" custScaleY="417724">
        <dgm:presLayoutVars>
          <dgm:bulletEnabled val="1"/>
        </dgm:presLayoutVars>
      </dgm:prSet>
      <dgm:spPr/>
    </dgm:pt>
    <dgm:pt modelId="{B645AC83-AE59-4AD9-B6C1-FBB527EA90E4}" type="pres">
      <dgm:prSet presAssocID="{D64F20BD-035E-4DCC-A78C-F6331D7E620E}" presName="spaceBetweenRectangles" presStyleCnt="0"/>
      <dgm:spPr/>
    </dgm:pt>
    <dgm:pt modelId="{5616DC7B-86DA-43BA-9856-5AB79453B5C9}" type="pres">
      <dgm:prSet presAssocID="{11E1A06B-BDD9-4C52-89ED-8C2E4C734288}" presName="parentLin" presStyleCnt="0"/>
      <dgm:spPr/>
    </dgm:pt>
    <dgm:pt modelId="{F7B9DAE1-4899-422A-9995-B001DE43E5C7}" type="pres">
      <dgm:prSet presAssocID="{11E1A06B-BDD9-4C52-89ED-8C2E4C73428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949CD25-40C9-4C8E-8F14-686432D8930B}" type="pres">
      <dgm:prSet presAssocID="{11E1A06B-BDD9-4C52-89ED-8C2E4C734288}" presName="parentText" presStyleLbl="node1" presStyleIdx="1" presStyleCnt="4" custScaleX="130556" custScaleY="391555" custLinFactY="54490" custLinFactNeighborX="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E2FF57-458D-4303-95BF-1767C86E84A7}" type="pres">
      <dgm:prSet presAssocID="{11E1A06B-BDD9-4C52-89ED-8C2E4C734288}" presName="negativeSpace" presStyleCnt="0"/>
      <dgm:spPr/>
    </dgm:pt>
    <dgm:pt modelId="{74A329DC-AAC7-45EB-B9C9-514D03F3A264}" type="pres">
      <dgm:prSet presAssocID="{11E1A06B-BDD9-4C52-89ED-8C2E4C734288}" presName="childText" presStyleLbl="conFgAcc1" presStyleIdx="1" presStyleCnt="4" custScaleY="417724">
        <dgm:presLayoutVars>
          <dgm:bulletEnabled val="1"/>
        </dgm:presLayoutVars>
      </dgm:prSet>
      <dgm:spPr/>
    </dgm:pt>
    <dgm:pt modelId="{575B995D-2B22-41E5-B283-B6DC90C85518}" type="pres">
      <dgm:prSet presAssocID="{B9986C96-6FCF-40A8-8837-B6EE50BC2939}" presName="spaceBetweenRectangles" presStyleCnt="0"/>
      <dgm:spPr/>
    </dgm:pt>
    <dgm:pt modelId="{F3A9A42E-FD58-4B33-BD3C-B4B2EBB50AA4}" type="pres">
      <dgm:prSet presAssocID="{F1A52797-757A-4960-B451-2141BA846297}" presName="parentLin" presStyleCnt="0"/>
      <dgm:spPr/>
    </dgm:pt>
    <dgm:pt modelId="{4CD7133A-211D-4C1B-A511-61C39B726707}" type="pres">
      <dgm:prSet presAssocID="{F1A52797-757A-4960-B451-2141BA84629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4673AA1-C1BF-41B6-8710-EDDBCFE8BF4C}" type="pres">
      <dgm:prSet presAssocID="{F1A52797-757A-4960-B451-2141BA846297}" presName="parentText" presStyleLbl="node1" presStyleIdx="2" presStyleCnt="4" custScaleX="130547" custScaleY="666023" custLinFactY="63692" custLinFactNeighborX="-274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E20948-6035-4EBC-AFDE-EA0F5FE23976}" type="pres">
      <dgm:prSet presAssocID="{F1A52797-757A-4960-B451-2141BA846297}" presName="negativeSpace" presStyleCnt="0"/>
      <dgm:spPr/>
    </dgm:pt>
    <dgm:pt modelId="{4832363E-03D9-49EB-9596-3D0F420B58D0}" type="pres">
      <dgm:prSet presAssocID="{F1A52797-757A-4960-B451-2141BA846297}" presName="childText" presStyleLbl="conFgAcc1" presStyleIdx="2" presStyleCnt="4" custScaleY="417724">
        <dgm:presLayoutVars>
          <dgm:bulletEnabled val="1"/>
        </dgm:presLayoutVars>
      </dgm:prSet>
      <dgm:spPr/>
    </dgm:pt>
    <dgm:pt modelId="{7A758127-3F61-478B-8711-3E2DFE0658F8}" type="pres">
      <dgm:prSet presAssocID="{41FFC101-866A-456A-BF1E-711E28231478}" presName="spaceBetweenRectangles" presStyleCnt="0"/>
      <dgm:spPr/>
    </dgm:pt>
    <dgm:pt modelId="{A9A8E19A-A6C0-4B73-B73C-DE8ED48BEB61}" type="pres">
      <dgm:prSet presAssocID="{47274FF4-8C92-4496-BA3A-FD5FD70F7E58}" presName="parentLin" presStyleCnt="0"/>
      <dgm:spPr/>
    </dgm:pt>
    <dgm:pt modelId="{8263EC43-7045-4359-BCA9-CA8D926F216E}" type="pres">
      <dgm:prSet presAssocID="{47274FF4-8C92-4496-BA3A-FD5FD70F7E58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DFC3825-B5E2-4EA0-86BB-731F09F48099}" type="pres">
      <dgm:prSet presAssocID="{47274FF4-8C92-4496-BA3A-FD5FD70F7E58}" presName="parentText" presStyleLbl="node1" presStyleIdx="3" presStyleCnt="4" custScaleX="129917" custScaleY="379749" custLinFactY="69988" custLinFactNeighborX="274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669EA-518E-4690-A13D-9ECC38C05299}" type="pres">
      <dgm:prSet presAssocID="{47274FF4-8C92-4496-BA3A-FD5FD70F7E58}" presName="negativeSpace" presStyleCnt="0"/>
      <dgm:spPr/>
    </dgm:pt>
    <dgm:pt modelId="{D5EF63E7-DB02-4167-9369-5666D1D248AC}" type="pres">
      <dgm:prSet presAssocID="{47274FF4-8C92-4496-BA3A-FD5FD70F7E58}" presName="childText" presStyleLbl="conFgAcc1" presStyleIdx="3" presStyleCnt="4" custScaleY="379749">
        <dgm:presLayoutVars>
          <dgm:bulletEnabled val="1"/>
        </dgm:presLayoutVars>
      </dgm:prSet>
      <dgm:spPr/>
    </dgm:pt>
  </dgm:ptLst>
  <dgm:cxnLst>
    <dgm:cxn modelId="{4D843E78-1D34-4A28-8FB4-AA4B6846699D}" srcId="{366880B7-C5F7-4908-B376-DB0A0B2C5A1A}" destId="{F1A52797-757A-4960-B451-2141BA846297}" srcOrd="2" destOrd="0" parTransId="{EFB9A840-4037-435F-9EDA-BD575EBC3335}" sibTransId="{41FFC101-866A-456A-BF1E-711E28231478}"/>
    <dgm:cxn modelId="{4FA1E783-C46E-4B25-B1D8-E8376BE7DF79}" type="presOf" srcId="{472ACD48-D741-4843-B5CC-BC973F079241}" destId="{EEA8016F-0AED-4224-B0A9-96123E852967}" srcOrd="1" destOrd="0" presId="urn:microsoft.com/office/officeart/2005/8/layout/list1"/>
    <dgm:cxn modelId="{29CF2BC7-D410-4623-83F2-6F48AE22259A}" type="presOf" srcId="{11E1A06B-BDD9-4C52-89ED-8C2E4C734288}" destId="{4949CD25-40C9-4C8E-8F14-686432D8930B}" srcOrd="1" destOrd="0" presId="urn:microsoft.com/office/officeart/2005/8/layout/list1"/>
    <dgm:cxn modelId="{A867F96F-4AF0-45C7-8A77-CC6B236AAE92}" srcId="{366880B7-C5F7-4908-B376-DB0A0B2C5A1A}" destId="{47274FF4-8C92-4496-BA3A-FD5FD70F7E58}" srcOrd="3" destOrd="0" parTransId="{71FF4F81-1DCB-4CEA-A33A-9BE6CA428BBA}" sibTransId="{8A572250-BB9F-457B-8640-725155E1C5BB}"/>
    <dgm:cxn modelId="{6DB1FB20-0E81-4EF4-A972-362B71C1B472}" type="presOf" srcId="{F1A52797-757A-4960-B451-2141BA846297}" destId="{B4673AA1-C1BF-41B6-8710-EDDBCFE8BF4C}" srcOrd="1" destOrd="0" presId="urn:microsoft.com/office/officeart/2005/8/layout/list1"/>
    <dgm:cxn modelId="{EDADAD97-505A-4C3A-8D46-C4EB3B4A56E9}" type="presOf" srcId="{472ACD48-D741-4843-B5CC-BC973F079241}" destId="{5DB5517F-D4E1-4A58-BE3A-9049B768D49A}" srcOrd="0" destOrd="0" presId="urn:microsoft.com/office/officeart/2005/8/layout/list1"/>
    <dgm:cxn modelId="{51E93168-3A0E-40B4-8E7E-2FA3CDCB07F9}" type="presOf" srcId="{47274FF4-8C92-4496-BA3A-FD5FD70F7E58}" destId="{8263EC43-7045-4359-BCA9-CA8D926F216E}" srcOrd="0" destOrd="0" presId="urn:microsoft.com/office/officeart/2005/8/layout/list1"/>
    <dgm:cxn modelId="{C27B02B0-DB48-4C43-BF9B-C621890A340D}" type="presOf" srcId="{11E1A06B-BDD9-4C52-89ED-8C2E4C734288}" destId="{F7B9DAE1-4899-422A-9995-B001DE43E5C7}" srcOrd="0" destOrd="0" presId="urn:microsoft.com/office/officeart/2005/8/layout/list1"/>
    <dgm:cxn modelId="{B33CDD19-B609-40F0-97C8-AD1376E2ED9A}" type="presOf" srcId="{366880B7-C5F7-4908-B376-DB0A0B2C5A1A}" destId="{5941D1D3-6F06-4F94-A66D-9E5F6BB36CC7}" srcOrd="0" destOrd="0" presId="urn:microsoft.com/office/officeart/2005/8/layout/list1"/>
    <dgm:cxn modelId="{DA3722AD-4BF0-43FA-9905-2AD9E558A852}" type="presOf" srcId="{47274FF4-8C92-4496-BA3A-FD5FD70F7E58}" destId="{CDFC3825-B5E2-4EA0-86BB-731F09F48099}" srcOrd="1" destOrd="0" presId="urn:microsoft.com/office/officeart/2005/8/layout/list1"/>
    <dgm:cxn modelId="{8FC2ED79-83A4-4040-946E-47980709BBF9}" srcId="{366880B7-C5F7-4908-B376-DB0A0B2C5A1A}" destId="{11E1A06B-BDD9-4C52-89ED-8C2E4C734288}" srcOrd="1" destOrd="0" parTransId="{6CFA0270-EF26-47CE-963A-D77108330690}" sibTransId="{B9986C96-6FCF-40A8-8837-B6EE50BC2939}"/>
    <dgm:cxn modelId="{01DE364B-EE95-4809-9904-93DBFF17C680}" type="presOf" srcId="{F1A52797-757A-4960-B451-2141BA846297}" destId="{4CD7133A-211D-4C1B-A511-61C39B726707}" srcOrd="0" destOrd="0" presId="urn:microsoft.com/office/officeart/2005/8/layout/list1"/>
    <dgm:cxn modelId="{6B9D74A1-F181-4021-B27B-9B470A70E2AA}" srcId="{366880B7-C5F7-4908-B376-DB0A0B2C5A1A}" destId="{472ACD48-D741-4843-B5CC-BC973F079241}" srcOrd="0" destOrd="0" parTransId="{C0BE5B56-9D1A-40D7-B0E1-0AA11E5014C2}" sibTransId="{D64F20BD-035E-4DCC-A78C-F6331D7E620E}"/>
    <dgm:cxn modelId="{679069E5-294A-4909-9C8B-C96658144536}" type="presParOf" srcId="{5941D1D3-6F06-4F94-A66D-9E5F6BB36CC7}" destId="{D8DB08AF-A1FF-45CC-BF5D-0B4BC220EBDE}" srcOrd="0" destOrd="0" presId="urn:microsoft.com/office/officeart/2005/8/layout/list1"/>
    <dgm:cxn modelId="{AA433282-2965-41F5-83A3-0C83B1344F5A}" type="presParOf" srcId="{D8DB08AF-A1FF-45CC-BF5D-0B4BC220EBDE}" destId="{5DB5517F-D4E1-4A58-BE3A-9049B768D49A}" srcOrd="0" destOrd="0" presId="urn:microsoft.com/office/officeart/2005/8/layout/list1"/>
    <dgm:cxn modelId="{1A2E31A1-5D6D-4EF7-A69E-C0742BA113E7}" type="presParOf" srcId="{D8DB08AF-A1FF-45CC-BF5D-0B4BC220EBDE}" destId="{EEA8016F-0AED-4224-B0A9-96123E852967}" srcOrd="1" destOrd="0" presId="urn:microsoft.com/office/officeart/2005/8/layout/list1"/>
    <dgm:cxn modelId="{8044CED6-A7E8-4FB1-A940-5DCDA77C665B}" type="presParOf" srcId="{5941D1D3-6F06-4F94-A66D-9E5F6BB36CC7}" destId="{0E95953F-278E-41E4-9F9B-73117824F9FA}" srcOrd="1" destOrd="0" presId="urn:microsoft.com/office/officeart/2005/8/layout/list1"/>
    <dgm:cxn modelId="{90622A59-F24B-46D7-9DC8-9943CFE1F5D7}" type="presParOf" srcId="{5941D1D3-6F06-4F94-A66D-9E5F6BB36CC7}" destId="{60F31799-DD00-4A29-8836-A3998236D21A}" srcOrd="2" destOrd="0" presId="urn:microsoft.com/office/officeart/2005/8/layout/list1"/>
    <dgm:cxn modelId="{CABABC0E-2CDF-4EF6-BEBF-BF9D10B6AD10}" type="presParOf" srcId="{5941D1D3-6F06-4F94-A66D-9E5F6BB36CC7}" destId="{B645AC83-AE59-4AD9-B6C1-FBB527EA90E4}" srcOrd="3" destOrd="0" presId="urn:microsoft.com/office/officeart/2005/8/layout/list1"/>
    <dgm:cxn modelId="{B4BE0FCE-F0FE-4F56-8E09-96D60BF461A7}" type="presParOf" srcId="{5941D1D3-6F06-4F94-A66D-9E5F6BB36CC7}" destId="{5616DC7B-86DA-43BA-9856-5AB79453B5C9}" srcOrd="4" destOrd="0" presId="urn:microsoft.com/office/officeart/2005/8/layout/list1"/>
    <dgm:cxn modelId="{C6A583BC-9595-4AF2-9494-C9F95A302274}" type="presParOf" srcId="{5616DC7B-86DA-43BA-9856-5AB79453B5C9}" destId="{F7B9DAE1-4899-422A-9995-B001DE43E5C7}" srcOrd="0" destOrd="0" presId="urn:microsoft.com/office/officeart/2005/8/layout/list1"/>
    <dgm:cxn modelId="{0F4EA69C-3136-42B7-B487-4FCB57519BAD}" type="presParOf" srcId="{5616DC7B-86DA-43BA-9856-5AB79453B5C9}" destId="{4949CD25-40C9-4C8E-8F14-686432D8930B}" srcOrd="1" destOrd="0" presId="urn:microsoft.com/office/officeart/2005/8/layout/list1"/>
    <dgm:cxn modelId="{156D1D5B-FEC6-40C8-8AFF-F2855AADCEB2}" type="presParOf" srcId="{5941D1D3-6F06-4F94-A66D-9E5F6BB36CC7}" destId="{43E2FF57-458D-4303-95BF-1767C86E84A7}" srcOrd="5" destOrd="0" presId="urn:microsoft.com/office/officeart/2005/8/layout/list1"/>
    <dgm:cxn modelId="{62D14A47-897F-49CE-99C0-E717301A6797}" type="presParOf" srcId="{5941D1D3-6F06-4F94-A66D-9E5F6BB36CC7}" destId="{74A329DC-AAC7-45EB-B9C9-514D03F3A264}" srcOrd="6" destOrd="0" presId="urn:microsoft.com/office/officeart/2005/8/layout/list1"/>
    <dgm:cxn modelId="{3243A690-05AE-4610-ACA7-2A04CD293CC3}" type="presParOf" srcId="{5941D1D3-6F06-4F94-A66D-9E5F6BB36CC7}" destId="{575B995D-2B22-41E5-B283-B6DC90C85518}" srcOrd="7" destOrd="0" presId="urn:microsoft.com/office/officeart/2005/8/layout/list1"/>
    <dgm:cxn modelId="{2CE698FD-3999-4694-A789-80D2229BF8CB}" type="presParOf" srcId="{5941D1D3-6F06-4F94-A66D-9E5F6BB36CC7}" destId="{F3A9A42E-FD58-4B33-BD3C-B4B2EBB50AA4}" srcOrd="8" destOrd="0" presId="urn:microsoft.com/office/officeart/2005/8/layout/list1"/>
    <dgm:cxn modelId="{37971D13-8E01-4037-80E5-CFCE43C50314}" type="presParOf" srcId="{F3A9A42E-FD58-4B33-BD3C-B4B2EBB50AA4}" destId="{4CD7133A-211D-4C1B-A511-61C39B726707}" srcOrd="0" destOrd="0" presId="urn:microsoft.com/office/officeart/2005/8/layout/list1"/>
    <dgm:cxn modelId="{81BBB912-FA72-4FDF-9D0A-67DE8E1304F4}" type="presParOf" srcId="{F3A9A42E-FD58-4B33-BD3C-B4B2EBB50AA4}" destId="{B4673AA1-C1BF-41B6-8710-EDDBCFE8BF4C}" srcOrd="1" destOrd="0" presId="urn:microsoft.com/office/officeart/2005/8/layout/list1"/>
    <dgm:cxn modelId="{120B18D7-42C6-4920-A83E-7DD0C500E010}" type="presParOf" srcId="{5941D1D3-6F06-4F94-A66D-9E5F6BB36CC7}" destId="{F6E20948-6035-4EBC-AFDE-EA0F5FE23976}" srcOrd="9" destOrd="0" presId="urn:microsoft.com/office/officeart/2005/8/layout/list1"/>
    <dgm:cxn modelId="{9CD7195E-B056-46FE-BC45-ED4D9DA00D39}" type="presParOf" srcId="{5941D1D3-6F06-4F94-A66D-9E5F6BB36CC7}" destId="{4832363E-03D9-49EB-9596-3D0F420B58D0}" srcOrd="10" destOrd="0" presId="urn:microsoft.com/office/officeart/2005/8/layout/list1"/>
    <dgm:cxn modelId="{1AB91A3A-D955-45C7-A3A6-3D7D59639FF6}" type="presParOf" srcId="{5941D1D3-6F06-4F94-A66D-9E5F6BB36CC7}" destId="{7A758127-3F61-478B-8711-3E2DFE0658F8}" srcOrd="11" destOrd="0" presId="urn:microsoft.com/office/officeart/2005/8/layout/list1"/>
    <dgm:cxn modelId="{3546A68A-88ED-4161-B389-EAA611196625}" type="presParOf" srcId="{5941D1D3-6F06-4F94-A66D-9E5F6BB36CC7}" destId="{A9A8E19A-A6C0-4B73-B73C-DE8ED48BEB61}" srcOrd="12" destOrd="0" presId="urn:microsoft.com/office/officeart/2005/8/layout/list1"/>
    <dgm:cxn modelId="{D4207969-C145-455F-AFA3-2152D51D0F4C}" type="presParOf" srcId="{A9A8E19A-A6C0-4B73-B73C-DE8ED48BEB61}" destId="{8263EC43-7045-4359-BCA9-CA8D926F216E}" srcOrd="0" destOrd="0" presId="urn:microsoft.com/office/officeart/2005/8/layout/list1"/>
    <dgm:cxn modelId="{70C7CBCB-D8F7-4D47-98E5-230FE3D10B5E}" type="presParOf" srcId="{A9A8E19A-A6C0-4B73-B73C-DE8ED48BEB61}" destId="{CDFC3825-B5E2-4EA0-86BB-731F09F48099}" srcOrd="1" destOrd="0" presId="urn:microsoft.com/office/officeart/2005/8/layout/list1"/>
    <dgm:cxn modelId="{2D5A2AFB-994A-4C19-9311-3035FE90DC8D}" type="presParOf" srcId="{5941D1D3-6F06-4F94-A66D-9E5F6BB36CC7}" destId="{E49669EA-518E-4690-A13D-9ECC38C05299}" srcOrd="13" destOrd="0" presId="urn:microsoft.com/office/officeart/2005/8/layout/list1"/>
    <dgm:cxn modelId="{DDF221DD-8318-4923-81C5-CE8DF1EC173C}" type="presParOf" srcId="{5941D1D3-6F06-4F94-A66D-9E5F6BB36CC7}" destId="{D5EF63E7-DB02-4167-9369-5666D1D248A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A45A5F-EDBF-4C7F-9027-563F739F8726}" type="doc">
      <dgm:prSet loTypeId="urn:microsoft.com/office/officeart/2005/8/layout/pList2#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ABD8E1F-3B53-4950-BB0B-F08F14FAB836}">
      <dgm:prSet phldrT="[Текст]" custT="1"/>
      <dgm:spPr>
        <a:solidFill>
          <a:schemeClr val="accent4">
            <a:lumMod val="60000"/>
            <a:lumOff val="4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ru-RU" sz="60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Оперативные итоги</a:t>
          </a:r>
        </a:p>
        <a:p>
          <a:r>
            <a:rPr lang="ru-RU" sz="4000" b="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(по данным мониторинга хода </a:t>
          </a:r>
          <a:r>
            <a:rPr lang="ru-RU" sz="4000" b="0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микропереписи</a:t>
          </a:r>
          <a:r>
            <a:rPr lang="ru-RU" sz="4000" b="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endParaRPr lang="ru-RU" sz="4000" b="0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декабрь 2021 года</a:t>
          </a:r>
          <a:endParaRPr lang="ru-RU" sz="44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E8A8E8-E381-4BB3-BBA2-9A64F4829D5D}" type="parTrans" cxnId="{61F0F172-9553-4603-A1A1-9D304A882EF2}">
      <dgm:prSet/>
      <dgm:spPr/>
      <dgm:t>
        <a:bodyPr/>
        <a:lstStyle/>
        <a:p>
          <a:endParaRPr lang="ru-RU"/>
        </a:p>
      </dgm:t>
    </dgm:pt>
    <dgm:pt modelId="{0CDC28E4-5769-4298-86DE-7AABF7D2763F}" type="sibTrans" cxnId="{61F0F172-9553-4603-A1A1-9D304A882EF2}">
      <dgm:prSet/>
      <dgm:spPr/>
      <dgm:t>
        <a:bodyPr/>
        <a:lstStyle/>
        <a:p>
          <a:endParaRPr lang="ru-RU"/>
        </a:p>
      </dgm:t>
    </dgm:pt>
    <dgm:pt modelId="{579BDE90-4170-4659-9A40-C7927DC4B269}">
      <dgm:prSet phldrT="[Текст]" custT="1"/>
      <dgm:spPr>
        <a:solidFill>
          <a:schemeClr val="accent6">
            <a:lumMod val="40000"/>
            <a:lumOff val="60000"/>
          </a:schemeClr>
        </a:solidFill>
        <a:ln w="38100">
          <a:solidFill>
            <a:srgbClr val="FFC000"/>
          </a:solidFill>
        </a:ln>
      </dgm:spPr>
      <dgm:t>
        <a:bodyPr/>
        <a:lstStyle/>
        <a:p>
          <a:pPr>
            <a:lnSpc>
              <a:spcPct val="90000"/>
            </a:lnSpc>
            <a:spcBef>
              <a:spcPct val="0"/>
            </a:spcBef>
          </a:pPr>
          <a:r>
            <a:rPr lang="ru-RU" sz="60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Окончательные итоги</a:t>
          </a:r>
        </a:p>
        <a:p>
          <a:pPr>
            <a:lnSpc>
              <a:spcPct val="90000"/>
            </a:lnSpc>
            <a:spcBef>
              <a:spcPct val="0"/>
            </a:spcBef>
          </a:pPr>
          <a:endParaRPr lang="ru-RU" sz="4400" b="1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>
            <a:lnSpc>
              <a:spcPct val="150000"/>
            </a:lnSpc>
            <a:spcBef>
              <a:spcPts val="600"/>
            </a:spcBef>
          </a:pPr>
          <a:r>
            <a:rPr lang="en-US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 </a:t>
          </a:r>
          <a:r>
            <a:rPr lang="ru-RU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квартал</a:t>
          </a:r>
        </a:p>
        <a:p>
          <a:pPr>
            <a:lnSpc>
              <a:spcPct val="90000"/>
            </a:lnSpc>
            <a:spcBef>
              <a:spcPct val="0"/>
            </a:spcBef>
          </a:pPr>
          <a:r>
            <a:rPr lang="ru-RU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года</a:t>
          </a:r>
        </a:p>
        <a:p>
          <a:pPr>
            <a:lnSpc>
              <a:spcPct val="90000"/>
            </a:lnSpc>
            <a:spcBef>
              <a:spcPct val="0"/>
            </a:spcBef>
          </a:pPr>
          <a:endParaRPr lang="ru-RU" sz="6000" b="1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7CE37A-DCE1-412A-8677-9A6BF7D0FBA3}" type="parTrans" cxnId="{10F356ED-D98D-4D45-94C5-A4323FA7C12E}">
      <dgm:prSet/>
      <dgm:spPr/>
      <dgm:t>
        <a:bodyPr/>
        <a:lstStyle/>
        <a:p>
          <a:endParaRPr lang="ru-RU"/>
        </a:p>
      </dgm:t>
    </dgm:pt>
    <dgm:pt modelId="{6065AD43-433A-41B5-A8C6-960313BDAD5A}" type="sibTrans" cxnId="{10F356ED-D98D-4D45-94C5-A4323FA7C12E}">
      <dgm:prSet/>
      <dgm:spPr/>
      <dgm:t>
        <a:bodyPr/>
        <a:lstStyle/>
        <a:p>
          <a:endParaRPr lang="ru-RU"/>
        </a:p>
      </dgm:t>
    </dgm:pt>
    <dgm:pt modelId="{8E672994-4050-41AF-8F95-4E44BC72B2F3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60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База </a:t>
          </a:r>
          <a:r>
            <a:rPr lang="ru-RU" sz="6000" b="1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микроданных</a:t>
          </a:r>
          <a:endParaRPr lang="ru-RU" sz="6000" b="1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endParaRPr lang="ru-RU" sz="6000" b="1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 </a:t>
          </a:r>
          <a:r>
            <a:rPr lang="ru-RU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квартал</a:t>
          </a:r>
        </a:p>
        <a:p>
          <a:r>
            <a:rPr lang="ru-RU" sz="4400" b="1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года</a:t>
          </a:r>
        </a:p>
      </dgm:t>
    </dgm:pt>
    <dgm:pt modelId="{2A428A1B-9F4D-4435-9A34-E0E9F7A60A96}" type="parTrans" cxnId="{43612076-C6EC-41E0-AF5B-70D7266FEB93}">
      <dgm:prSet/>
      <dgm:spPr/>
      <dgm:t>
        <a:bodyPr/>
        <a:lstStyle/>
        <a:p>
          <a:endParaRPr lang="ru-RU"/>
        </a:p>
      </dgm:t>
    </dgm:pt>
    <dgm:pt modelId="{0C0CA0BE-0347-474B-8D8B-0FF116B4ADA3}" type="sibTrans" cxnId="{43612076-C6EC-41E0-AF5B-70D7266FEB93}">
      <dgm:prSet/>
      <dgm:spPr/>
      <dgm:t>
        <a:bodyPr/>
        <a:lstStyle/>
        <a:p>
          <a:endParaRPr lang="ru-RU"/>
        </a:p>
      </dgm:t>
    </dgm:pt>
    <dgm:pt modelId="{0C28E797-F494-47E9-B313-61DBA155E52B}" type="pres">
      <dgm:prSet presAssocID="{D8A45A5F-EDBF-4C7F-9027-563F739F872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4C3355-3866-4AC4-8F8D-2736A768F3A9}" type="pres">
      <dgm:prSet presAssocID="{D8A45A5F-EDBF-4C7F-9027-563F739F8726}" presName="bkgdShp" presStyleLbl="alignAccFollowNode1" presStyleIdx="0" presStyleCnt="1"/>
      <dgm:spPr>
        <a:solidFill>
          <a:schemeClr val="bg1">
            <a:alpha val="90000"/>
          </a:schemeClr>
        </a:solidFill>
        <a:ln w="38100">
          <a:solidFill>
            <a:srgbClr val="FFC000"/>
          </a:solidFill>
        </a:ln>
      </dgm:spPr>
    </dgm:pt>
    <dgm:pt modelId="{08C7C4D1-4DDA-40D0-A66F-448895483B25}" type="pres">
      <dgm:prSet presAssocID="{D8A45A5F-EDBF-4C7F-9027-563F739F8726}" presName="linComp" presStyleCnt="0"/>
      <dgm:spPr/>
    </dgm:pt>
    <dgm:pt modelId="{62094680-5A7D-45D7-A5A0-A5891D31A1A1}" type="pres">
      <dgm:prSet presAssocID="{3ABD8E1F-3B53-4950-BB0B-F08F14FAB836}" presName="compNode" presStyleCnt="0"/>
      <dgm:spPr/>
    </dgm:pt>
    <dgm:pt modelId="{79C4E1AE-62FB-462D-B38B-A629190277CB}" type="pres">
      <dgm:prSet presAssocID="{3ABD8E1F-3B53-4950-BB0B-F08F14FAB836}" presName="node" presStyleLbl="node1" presStyleIdx="0" presStyleCnt="3" custScaleX="123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6E114-B8BC-4FA0-9B81-3A091809D7CD}" type="pres">
      <dgm:prSet presAssocID="{3ABD8E1F-3B53-4950-BB0B-F08F14FAB836}" presName="invisiNode" presStyleLbl="node1" presStyleIdx="0" presStyleCnt="3"/>
      <dgm:spPr/>
    </dgm:pt>
    <dgm:pt modelId="{168C8AEB-0E06-4C78-B707-85ACEEC92C9B}" type="pres">
      <dgm:prSet presAssocID="{3ABD8E1F-3B53-4950-BB0B-F08F14FAB836}" presName="imagNode" presStyleLbl="fgImgPlace1" presStyleIdx="0" presStyleCnt="3" custScaleX="80356" custScaleY="120688" custLinFactNeighborX="-5718" custLinFactNeighborY="-2474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260E01CA-6B01-439C-AE6C-9DA1AEFBFB5F}" type="pres">
      <dgm:prSet presAssocID="{0CDC28E4-5769-4298-86DE-7AABF7D2763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BA8471F-76FE-44C7-9958-F274093DFC61}" type="pres">
      <dgm:prSet presAssocID="{579BDE90-4170-4659-9A40-C7927DC4B269}" presName="compNode" presStyleCnt="0"/>
      <dgm:spPr/>
    </dgm:pt>
    <dgm:pt modelId="{7BE6C522-C3AB-49FF-A3D5-E5DB192FFF63}" type="pres">
      <dgm:prSet presAssocID="{579BDE90-4170-4659-9A40-C7927DC4B269}" presName="node" presStyleLbl="node1" presStyleIdx="1" presStyleCnt="3" custScaleX="132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50152C-D656-41C4-B37C-10BA8144121A}" type="pres">
      <dgm:prSet presAssocID="{579BDE90-4170-4659-9A40-C7927DC4B269}" presName="invisiNode" presStyleLbl="node1" presStyleIdx="1" presStyleCnt="3"/>
      <dgm:spPr/>
    </dgm:pt>
    <dgm:pt modelId="{FF20B3CB-BC59-45C6-9546-B5BD6AB7D199}" type="pres">
      <dgm:prSet presAssocID="{579BDE90-4170-4659-9A40-C7927DC4B269}" presName="imagNode" presStyleLbl="fgImgPlace1" presStyleIdx="1" presStyleCnt="3" custScaleX="66676" custScaleY="109759" custLinFactNeighborX="-50355" custLinFactNeighborY="-1071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C4FEB66-8F0D-412D-BA86-9939DD9BA829}" type="pres">
      <dgm:prSet presAssocID="{6065AD43-433A-41B5-A8C6-960313BDAD5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667A912-3D20-4E95-B4B6-85787059CD6D}" type="pres">
      <dgm:prSet presAssocID="{8E672994-4050-41AF-8F95-4E44BC72B2F3}" presName="compNode" presStyleCnt="0"/>
      <dgm:spPr/>
    </dgm:pt>
    <dgm:pt modelId="{4F0D5651-EDC0-41D2-9D73-BA06A434E648}" type="pres">
      <dgm:prSet presAssocID="{8E672994-4050-41AF-8F95-4E44BC72B2F3}" presName="node" presStyleLbl="node1" presStyleIdx="2" presStyleCnt="3" custScaleX="113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21DBEB-9F7A-4E4C-AE30-B65442AB771F}" type="pres">
      <dgm:prSet presAssocID="{8E672994-4050-41AF-8F95-4E44BC72B2F3}" presName="invisiNode" presStyleLbl="node1" presStyleIdx="2" presStyleCnt="3"/>
      <dgm:spPr/>
    </dgm:pt>
    <dgm:pt modelId="{1D561955-6236-456E-AB5A-3F3878690256}" type="pres">
      <dgm:prSet presAssocID="{8E672994-4050-41AF-8F95-4E44BC72B2F3}" presName="imagNode" presStyleLbl="fgImgPlace1" presStyleIdx="2" presStyleCnt="3" custScaleX="84644" custScaleY="116094" custLinFactNeighborX="0" custLinFactNeighborY="4434"/>
      <dgm:spPr>
        <a:blipFill dpi="0" rotWithShape="1">
          <a:blip xmlns:r="http://schemas.openxmlformats.org/officeDocument/2006/relationships" r:embed="rId5">
            <a:duotone>
              <a:schemeClr val="accent4">
                <a:hueOff val="10788194"/>
                <a:satOff val="-50206"/>
                <a:lumOff val="-2202"/>
                <a:alphaOff val="0"/>
                <a:shade val="20000"/>
                <a:satMod val="200000"/>
              </a:schemeClr>
              <a:schemeClr val="accent4">
                <a:hueOff val="10788194"/>
                <a:satOff val="-50206"/>
                <a:lumOff val="-2202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0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6D2BE285-A4E3-459D-90D4-B5B1D58729CA}" type="presOf" srcId="{3ABD8E1F-3B53-4950-BB0B-F08F14FAB836}" destId="{79C4E1AE-62FB-462D-B38B-A629190277CB}" srcOrd="0" destOrd="0" presId="urn:microsoft.com/office/officeart/2005/8/layout/pList2#1"/>
    <dgm:cxn modelId="{61F0F172-9553-4603-A1A1-9D304A882EF2}" srcId="{D8A45A5F-EDBF-4C7F-9027-563F739F8726}" destId="{3ABD8E1F-3B53-4950-BB0B-F08F14FAB836}" srcOrd="0" destOrd="0" parTransId="{71E8A8E8-E381-4BB3-BBA2-9A64F4829D5D}" sibTransId="{0CDC28E4-5769-4298-86DE-7AABF7D2763F}"/>
    <dgm:cxn modelId="{10F356ED-D98D-4D45-94C5-A4323FA7C12E}" srcId="{D8A45A5F-EDBF-4C7F-9027-563F739F8726}" destId="{579BDE90-4170-4659-9A40-C7927DC4B269}" srcOrd="1" destOrd="0" parTransId="{207CE37A-DCE1-412A-8677-9A6BF7D0FBA3}" sibTransId="{6065AD43-433A-41B5-A8C6-960313BDAD5A}"/>
    <dgm:cxn modelId="{77DDA373-014A-440E-A3C7-73DD74283271}" type="presOf" srcId="{0CDC28E4-5769-4298-86DE-7AABF7D2763F}" destId="{260E01CA-6B01-439C-AE6C-9DA1AEFBFB5F}" srcOrd="0" destOrd="0" presId="urn:microsoft.com/office/officeart/2005/8/layout/pList2#1"/>
    <dgm:cxn modelId="{99CEED7D-1445-444A-B1D5-6F708DED2BE8}" type="presOf" srcId="{D8A45A5F-EDBF-4C7F-9027-563F739F8726}" destId="{0C28E797-F494-47E9-B313-61DBA155E52B}" srcOrd="0" destOrd="0" presId="urn:microsoft.com/office/officeart/2005/8/layout/pList2#1"/>
    <dgm:cxn modelId="{286A2324-6C87-4BB6-966D-CC0463F6363F}" type="presOf" srcId="{579BDE90-4170-4659-9A40-C7927DC4B269}" destId="{7BE6C522-C3AB-49FF-A3D5-E5DB192FFF63}" srcOrd="0" destOrd="0" presId="urn:microsoft.com/office/officeart/2005/8/layout/pList2#1"/>
    <dgm:cxn modelId="{E5E65614-053E-4DA2-92C0-09E6ABDA80B9}" type="presOf" srcId="{8E672994-4050-41AF-8F95-4E44BC72B2F3}" destId="{4F0D5651-EDC0-41D2-9D73-BA06A434E648}" srcOrd="0" destOrd="0" presId="urn:microsoft.com/office/officeart/2005/8/layout/pList2#1"/>
    <dgm:cxn modelId="{43612076-C6EC-41E0-AF5B-70D7266FEB93}" srcId="{D8A45A5F-EDBF-4C7F-9027-563F739F8726}" destId="{8E672994-4050-41AF-8F95-4E44BC72B2F3}" srcOrd="2" destOrd="0" parTransId="{2A428A1B-9F4D-4435-9A34-E0E9F7A60A96}" sibTransId="{0C0CA0BE-0347-474B-8D8B-0FF116B4ADA3}"/>
    <dgm:cxn modelId="{E7410F93-5739-4667-B065-574877789829}" type="presOf" srcId="{6065AD43-433A-41B5-A8C6-960313BDAD5A}" destId="{DC4FEB66-8F0D-412D-BA86-9939DD9BA829}" srcOrd="0" destOrd="0" presId="urn:microsoft.com/office/officeart/2005/8/layout/pList2#1"/>
    <dgm:cxn modelId="{2B02760E-9215-416A-8D6F-B56764146A7C}" type="presParOf" srcId="{0C28E797-F494-47E9-B313-61DBA155E52B}" destId="{A74C3355-3866-4AC4-8F8D-2736A768F3A9}" srcOrd="0" destOrd="0" presId="urn:microsoft.com/office/officeart/2005/8/layout/pList2#1"/>
    <dgm:cxn modelId="{B106E1AD-BCF8-45F5-BDD8-FDC860BD7566}" type="presParOf" srcId="{0C28E797-F494-47E9-B313-61DBA155E52B}" destId="{08C7C4D1-4DDA-40D0-A66F-448895483B25}" srcOrd="1" destOrd="0" presId="urn:microsoft.com/office/officeart/2005/8/layout/pList2#1"/>
    <dgm:cxn modelId="{FFB56606-314C-4F9C-B7D6-055B385C4BE6}" type="presParOf" srcId="{08C7C4D1-4DDA-40D0-A66F-448895483B25}" destId="{62094680-5A7D-45D7-A5A0-A5891D31A1A1}" srcOrd="0" destOrd="0" presId="urn:microsoft.com/office/officeart/2005/8/layout/pList2#1"/>
    <dgm:cxn modelId="{19BF8C1C-E2A7-4840-9558-3FCC3F2CD484}" type="presParOf" srcId="{62094680-5A7D-45D7-A5A0-A5891D31A1A1}" destId="{79C4E1AE-62FB-462D-B38B-A629190277CB}" srcOrd="0" destOrd="0" presId="urn:microsoft.com/office/officeart/2005/8/layout/pList2#1"/>
    <dgm:cxn modelId="{83C53068-6FFE-42B8-9495-1408DB925152}" type="presParOf" srcId="{62094680-5A7D-45D7-A5A0-A5891D31A1A1}" destId="{ADD6E114-B8BC-4FA0-9B81-3A091809D7CD}" srcOrd="1" destOrd="0" presId="urn:microsoft.com/office/officeart/2005/8/layout/pList2#1"/>
    <dgm:cxn modelId="{369FC433-25F2-45F6-90B5-9092E0CAA2C9}" type="presParOf" srcId="{62094680-5A7D-45D7-A5A0-A5891D31A1A1}" destId="{168C8AEB-0E06-4C78-B707-85ACEEC92C9B}" srcOrd="2" destOrd="0" presId="urn:microsoft.com/office/officeart/2005/8/layout/pList2#1"/>
    <dgm:cxn modelId="{F403BB40-5167-4F29-AADF-8154B726D5E4}" type="presParOf" srcId="{08C7C4D1-4DDA-40D0-A66F-448895483B25}" destId="{260E01CA-6B01-439C-AE6C-9DA1AEFBFB5F}" srcOrd="1" destOrd="0" presId="urn:microsoft.com/office/officeart/2005/8/layout/pList2#1"/>
    <dgm:cxn modelId="{B4838C27-225F-4758-9156-9B3A6B2E94F3}" type="presParOf" srcId="{08C7C4D1-4DDA-40D0-A66F-448895483B25}" destId="{5BA8471F-76FE-44C7-9958-F274093DFC61}" srcOrd="2" destOrd="0" presId="urn:microsoft.com/office/officeart/2005/8/layout/pList2#1"/>
    <dgm:cxn modelId="{27677D6B-1CB0-4F86-B914-53AB3C118F79}" type="presParOf" srcId="{5BA8471F-76FE-44C7-9958-F274093DFC61}" destId="{7BE6C522-C3AB-49FF-A3D5-E5DB192FFF63}" srcOrd="0" destOrd="0" presId="urn:microsoft.com/office/officeart/2005/8/layout/pList2#1"/>
    <dgm:cxn modelId="{8A2924B3-2FE5-40F3-BCBA-DFE55A43ED59}" type="presParOf" srcId="{5BA8471F-76FE-44C7-9958-F274093DFC61}" destId="{DD50152C-D656-41C4-B37C-10BA8144121A}" srcOrd="1" destOrd="0" presId="urn:microsoft.com/office/officeart/2005/8/layout/pList2#1"/>
    <dgm:cxn modelId="{E6F02516-85CF-46C4-8B05-6C8DFBF50162}" type="presParOf" srcId="{5BA8471F-76FE-44C7-9958-F274093DFC61}" destId="{FF20B3CB-BC59-45C6-9546-B5BD6AB7D199}" srcOrd="2" destOrd="0" presId="urn:microsoft.com/office/officeart/2005/8/layout/pList2#1"/>
    <dgm:cxn modelId="{98850AC5-07B4-4FA2-9742-E409FBFC4C1C}" type="presParOf" srcId="{08C7C4D1-4DDA-40D0-A66F-448895483B25}" destId="{DC4FEB66-8F0D-412D-BA86-9939DD9BA829}" srcOrd="3" destOrd="0" presId="urn:microsoft.com/office/officeart/2005/8/layout/pList2#1"/>
    <dgm:cxn modelId="{68686C0A-DE35-417A-A3B7-E524A7571D0E}" type="presParOf" srcId="{08C7C4D1-4DDA-40D0-A66F-448895483B25}" destId="{6667A912-3D20-4E95-B4B6-85787059CD6D}" srcOrd="4" destOrd="0" presId="urn:microsoft.com/office/officeart/2005/8/layout/pList2#1"/>
    <dgm:cxn modelId="{234EC933-07E5-4310-931E-CF3C73CC17BD}" type="presParOf" srcId="{6667A912-3D20-4E95-B4B6-85787059CD6D}" destId="{4F0D5651-EDC0-41D2-9D73-BA06A434E648}" srcOrd="0" destOrd="0" presId="urn:microsoft.com/office/officeart/2005/8/layout/pList2#1"/>
    <dgm:cxn modelId="{0294F9E9-CDBA-4992-BD43-77A872A3468E}" type="presParOf" srcId="{6667A912-3D20-4E95-B4B6-85787059CD6D}" destId="{4C21DBEB-9F7A-4E4C-AE30-B65442AB771F}" srcOrd="1" destOrd="0" presId="urn:microsoft.com/office/officeart/2005/8/layout/pList2#1"/>
    <dgm:cxn modelId="{D34D7667-C46F-43DC-971C-B9EE9DEE0643}" type="presParOf" srcId="{6667A912-3D20-4E95-B4B6-85787059CD6D}" destId="{1D561955-6236-456E-AB5A-3F3878690256}" srcOrd="2" destOrd="0" presId="urn:microsoft.com/office/officeart/2005/8/layout/pList2#1"/>
  </dgm:cxnLst>
  <dgm:bg/>
  <dgm:whole/>
  <dgm:extLst>
    <a:ext uri="{C62137D5-CB1D-491B-B009-E17868A290BF}">
      <dgm14:recolorImg xmlns:dgm14="http://schemas.microsoft.com/office/drawing/2010/diagram" xmlns="" val="1"/>
    </a:ex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468199-FA30-42EC-9D20-223411C60A07}">
      <dsp:nvSpPr>
        <dsp:cNvPr id="0" name=""/>
        <dsp:cNvSpPr/>
      </dsp:nvSpPr>
      <dsp:spPr>
        <a:xfrm rot="5400000">
          <a:off x="11942358" y="-6953046"/>
          <a:ext cx="2975648" cy="16883866"/>
        </a:xfrm>
        <a:prstGeom prst="roundRect">
          <a:avLst/>
        </a:prstGeom>
        <a:solidFill>
          <a:schemeClr val="accent4">
            <a:lumMod val="20000"/>
            <a:lumOff val="80000"/>
            <a:alpha val="89804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Произошедшие структурные изменения в сельском хозяйстве в условиях </a:t>
          </a:r>
          <a:r>
            <a:rPr lang="ru-RU" sz="3200" b="1" kern="1200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импортозамещения</a:t>
          </a: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Фактическое использование площадей сельскохозяйственных угодий по обследуемым категориям сельхозпроизводителей;</a:t>
          </a: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принадлежности сельскохозяйственной организации к группе предприятий</a:t>
          </a: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kern="1200" dirty="0"/>
        </a:p>
      </dsp:txBody>
      <dsp:txXfrm rot="5400000">
        <a:off x="11942358" y="-6953046"/>
        <a:ext cx="2975648" cy="16883866"/>
      </dsp:txXfrm>
    </dsp:sp>
    <dsp:sp modelId="{2A7C6AA7-4AEA-4499-902B-EA5BFBE11320}">
      <dsp:nvSpPr>
        <dsp:cNvPr id="0" name=""/>
        <dsp:cNvSpPr/>
      </dsp:nvSpPr>
      <dsp:spPr>
        <a:xfrm>
          <a:off x="39" y="226914"/>
          <a:ext cx="4988209" cy="252394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39" y="226914"/>
        <a:ext cx="4988209" cy="2523943"/>
      </dsp:txXfrm>
    </dsp:sp>
    <dsp:sp modelId="{9203A078-81C5-44C0-A21E-950C21F2A3B8}">
      <dsp:nvSpPr>
        <dsp:cNvPr id="0" name=""/>
        <dsp:cNvSpPr/>
      </dsp:nvSpPr>
      <dsp:spPr>
        <a:xfrm rot="5400000">
          <a:off x="12340045" y="-4054396"/>
          <a:ext cx="2221070" cy="16838551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Получение сведений по категориям сельхозпроизводителей, которые в </a:t>
          </a:r>
          <a:r>
            <a:rPr lang="ru-RU" sz="3200" b="1" kern="1200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межпереписной</a:t>
          </a: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период обследуются выборочно или не обследуются.</a:t>
          </a: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12340045" y="-4054396"/>
        <a:ext cx="2221070" cy="16838551"/>
      </dsp:txXfrm>
    </dsp:sp>
    <dsp:sp modelId="{E47A07C5-5135-4C00-A0C6-FE790CF839A1}">
      <dsp:nvSpPr>
        <dsp:cNvPr id="0" name=""/>
        <dsp:cNvSpPr/>
      </dsp:nvSpPr>
      <dsp:spPr>
        <a:xfrm>
          <a:off x="39" y="3102907"/>
          <a:ext cx="5031265" cy="252394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>
        <a:off x="39" y="3102907"/>
        <a:ext cx="5031265" cy="2523943"/>
      </dsp:txXfrm>
    </dsp:sp>
    <dsp:sp modelId="{525985E9-FD47-4132-B0E1-2765A1E20566}">
      <dsp:nvSpPr>
        <dsp:cNvPr id="0" name=""/>
        <dsp:cNvSpPr/>
      </dsp:nvSpPr>
      <dsp:spPr>
        <a:xfrm rot="5400000">
          <a:off x="12306844" y="-1437337"/>
          <a:ext cx="2221070" cy="16904715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Актуализация генеральных совокупностей сельскохозяйственных производителей </a:t>
          </a:r>
          <a:b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для организации выборочных обследований в </a:t>
          </a:r>
          <a:r>
            <a:rPr lang="ru-RU" sz="3200" b="1" kern="1200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межпереписной</a:t>
          </a: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период.</a:t>
          </a: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kern="1200" dirty="0">
            <a:solidFill>
              <a:srgbClr val="26357D"/>
            </a:solidFill>
          </a:endParaRPr>
        </a:p>
      </dsp:txBody>
      <dsp:txXfrm rot="5400000">
        <a:off x="12306844" y="-1437337"/>
        <a:ext cx="2221070" cy="16904715"/>
      </dsp:txXfrm>
    </dsp:sp>
    <dsp:sp modelId="{A9EADB97-4CD3-41A8-B54C-268709365F23}">
      <dsp:nvSpPr>
        <dsp:cNvPr id="0" name=""/>
        <dsp:cNvSpPr/>
      </dsp:nvSpPr>
      <dsp:spPr>
        <a:xfrm>
          <a:off x="39" y="5753048"/>
          <a:ext cx="4964982" cy="252394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39" y="5753048"/>
        <a:ext cx="4964982" cy="2523943"/>
      </dsp:txXfrm>
    </dsp:sp>
    <dsp:sp modelId="{60ED4916-EBC9-4979-AD55-F6387CE9C7C6}">
      <dsp:nvSpPr>
        <dsp:cNvPr id="0" name=""/>
        <dsp:cNvSpPr/>
      </dsp:nvSpPr>
      <dsp:spPr>
        <a:xfrm rot="5400000">
          <a:off x="12334096" y="1245885"/>
          <a:ext cx="2221070" cy="16838551"/>
        </a:xfrm>
        <a:prstGeom prst="round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Разработка прогноза развития сельского хозяйства.</a:t>
          </a:r>
          <a:endParaRPr lang="ru-RU" sz="32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solidFill>
              <a:srgbClr val="26357D"/>
            </a:solidFill>
          </a:endParaRPr>
        </a:p>
      </dsp:txBody>
      <dsp:txXfrm rot="5400000">
        <a:off x="12334096" y="1245885"/>
        <a:ext cx="2221070" cy="16838551"/>
      </dsp:txXfrm>
    </dsp:sp>
    <dsp:sp modelId="{6C870FD4-24B2-4498-95F0-5AB0608953DB}">
      <dsp:nvSpPr>
        <dsp:cNvPr id="0" name=""/>
        <dsp:cNvSpPr/>
      </dsp:nvSpPr>
      <dsp:spPr>
        <a:xfrm>
          <a:off x="39" y="8403189"/>
          <a:ext cx="5025316" cy="2523943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Цель </a:t>
          </a:r>
          <a:r>
            <a:rPr lang="ru-RU" sz="3600" b="1" kern="12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>
        <a:off x="39" y="8403189"/>
        <a:ext cx="5025316" cy="252394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F31799-DD00-4A29-8836-A3998236D21A}">
      <dsp:nvSpPr>
        <dsp:cNvPr id="0" name=""/>
        <dsp:cNvSpPr/>
      </dsp:nvSpPr>
      <dsp:spPr>
        <a:xfrm>
          <a:off x="0" y="1540518"/>
          <a:ext cx="16251767" cy="115793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A8016F-0AED-4224-B0A9-96123E852967}">
      <dsp:nvSpPr>
        <dsp:cNvPr id="0" name=""/>
        <dsp:cNvSpPr/>
      </dsp:nvSpPr>
      <dsp:spPr>
        <a:xfrm>
          <a:off x="723374" y="1047609"/>
          <a:ext cx="15047234" cy="129374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995" tIns="0" rIns="42999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Сельскохозяйственные организации (СХО)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23374" y="1047609"/>
        <a:ext cx="15047234" cy="1293749"/>
      </dsp:txXfrm>
    </dsp:sp>
    <dsp:sp modelId="{74A329DC-AAC7-45EB-B9C9-514D03F3A264}">
      <dsp:nvSpPr>
        <dsp:cNvPr id="0" name=""/>
        <dsp:cNvSpPr/>
      </dsp:nvSpPr>
      <dsp:spPr>
        <a:xfrm>
          <a:off x="0" y="3866946"/>
          <a:ext cx="16251767" cy="115793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9CD25-40C9-4C8E-8F14-686432D8930B}">
      <dsp:nvSpPr>
        <dsp:cNvPr id="0" name=""/>
        <dsp:cNvSpPr/>
      </dsp:nvSpPr>
      <dsp:spPr>
        <a:xfrm>
          <a:off x="812588" y="3259508"/>
          <a:ext cx="14852359" cy="12714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995" tIns="0" rIns="42999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Крестьянские (фермерские) хозяйства и индивидуальные предприниматели (КФХ и ИП)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2588" y="3259508"/>
        <a:ext cx="14852359" cy="1271457"/>
      </dsp:txXfrm>
    </dsp:sp>
    <dsp:sp modelId="{4832363E-03D9-49EB-9596-3D0F420B58D0}">
      <dsp:nvSpPr>
        <dsp:cNvPr id="0" name=""/>
        <dsp:cNvSpPr/>
      </dsp:nvSpPr>
      <dsp:spPr>
        <a:xfrm>
          <a:off x="0" y="7084627"/>
          <a:ext cx="16251767" cy="1157930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673AA1-C1BF-41B6-8710-EDDBCFE8BF4C}">
      <dsp:nvSpPr>
        <dsp:cNvPr id="0" name=""/>
        <dsp:cNvSpPr/>
      </dsp:nvSpPr>
      <dsp:spPr>
        <a:xfrm>
          <a:off x="789511" y="5615818"/>
          <a:ext cx="14836832" cy="216270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995" tIns="0" rIns="42999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Личные подсобные и другие индивидуальные хозяйства граждан, имеющие земельные участки для ведения личного подсобного хозяйства, индивидуального жилищного строительства, другие земельные участки, не входящие в объединения, или имеющие сельскохозяйственных животных (личные подсобные хозяйства)</a:t>
          </a:r>
        </a:p>
      </dsp:txBody>
      <dsp:txXfrm>
        <a:off x="789511" y="5615818"/>
        <a:ext cx="14836832" cy="2162709"/>
      </dsp:txXfrm>
    </dsp:sp>
    <dsp:sp modelId="{D5EF63E7-DB02-4167-9369-5666D1D248AC}">
      <dsp:nvSpPr>
        <dsp:cNvPr id="0" name=""/>
        <dsp:cNvSpPr/>
      </dsp:nvSpPr>
      <dsp:spPr>
        <a:xfrm>
          <a:off x="0" y="9372719"/>
          <a:ext cx="16251767" cy="1052664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C3825-B5E2-4EA0-86BB-731F09F48099}">
      <dsp:nvSpPr>
        <dsp:cNvPr id="0" name=""/>
        <dsp:cNvSpPr/>
      </dsp:nvSpPr>
      <dsp:spPr>
        <a:xfrm>
          <a:off x="834893" y="8853943"/>
          <a:ext cx="14779665" cy="1233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9995" tIns="0" rIns="42999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Некоммерческие товарищества</a:t>
          </a:r>
          <a:endParaRPr lang="ru-RU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4893" y="8853943"/>
        <a:ext cx="14779665" cy="12331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74C3355-3866-4AC4-8F8D-2736A768F3A9}">
      <dsp:nvSpPr>
        <dsp:cNvPr id="0" name=""/>
        <dsp:cNvSpPr/>
      </dsp:nvSpPr>
      <dsp:spPr>
        <a:xfrm>
          <a:off x="0" y="0"/>
          <a:ext cx="21990207" cy="4801266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8C8AEB-0E06-4C78-B707-85ACEEC92C9B}">
      <dsp:nvSpPr>
        <dsp:cNvPr id="0" name=""/>
        <dsp:cNvSpPr/>
      </dsp:nvSpPr>
      <dsp:spPr>
        <a:xfrm>
          <a:off x="1494271" y="188856"/>
          <a:ext cx="4266102" cy="424933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 xmlns="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4E1AE-62FB-462D-B38B-A629190277CB}">
      <dsp:nvSpPr>
        <dsp:cNvPr id="0" name=""/>
        <dsp:cNvSpPr/>
      </dsp:nvSpPr>
      <dsp:spPr>
        <a:xfrm rot="10800000">
          <a:off x="661288" y="4801266"/>
          <a:ext cx="6539205" cy="5868214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lumMod val="60000"/>
            <a:lumOff val="4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t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Оперативные итоги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0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(по данным мониторинга хода </a:t>
          </a:r>
          <a:r>
            <a:rPr lang="ru-RU" sz="4000" b="0" kern="1200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микропереписи</a:t>
          </a:r>
          <a:r>
            <a:rPr lang="ru-RU" sz="4000" b="0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0" kern="1200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декабрь 2021 года</a:t>
          </a:r>
          <a:endParaRPr lang="ru-RU" sz="44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61288" y="4801266"/>
        <a:ext cx="6539205" cy="5868214"/>
      </dsp:txXfrm>
    </dsp:sp>
    <dsp:sp modelId="{FF20B3CB-BC59-45C6-9546-B5BD6AB7D199}">
      <dsp:nvSpPr>
        <dsp:cNvPr id="0" name=""/>
        <dsp:cNvSpPr/>
      </dsp:nvSpPr>
      <dsp:spPr>
        <a:xfrm>
          <a:off x="6808503" y="430655"/>
          <a:ext cx="3539830" cy="386453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6C522-C3AB-49FF-A3D5-E5DB192FFF63}">
      <dsp:nvSpPr>
        <dsp:cNvPr id="0" name=""/>
        <dsp:cNvSpPr/>
      </dsp:nvSpPr>
      <dsp:spPr>
        <a:xfrm rot="10800000">
          <a:off x="7731393" y="4801266"/>
          <a:ext cx="7040746" cy="5868214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lumMod val="40000"/>
            <a:lumOff val="60000"/>
          </a:schemeClr>
        </a:solidFill>
        <a:ln w="381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t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Окончательные итоги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b="1" kern="1200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6670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 </a:t>
          </a:r>
          <a:r>
            <a:rPr lang="ru-RU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квартал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года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 dirty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731393" y="4801266"/>
        <a:ext cx="7040746" cy="5868214"/>
      </dsp:txXfrm>
    </dsp:sp>
    <dsp:sp modelId="{1D561955-6236-456E-AB5A-3F3878690256}">
      <dsp:nvSpPr>
        <dsp:cNvPr id="0" name=""/>
        <dsp:cNvSpPr/>
      </dsp:nvSpPr>
      <dsp:spPr>
        <a:xfrm>
          <a:off x="16069103" y="512957"/>
          <a:ext cx="4493752" cy="4087586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5">
            <a:duotone>
              <a:schemeClr val="accent4">
                <a:hueOff val="10788194"/>
                <a:satOff val="-50206"/>
                <a:lumOff val="-2202"/>
                <a:alphaOff val="0"/>
                <a:shade val="20000"/>
                <a:satMod val="200000"/>
              </a:schemeClr>
              <a:schemeClr val="accent4">
                <a:hueOff val="10788194"/>
                <a:satOff val="-50206"/>
                <a:lumOff val="-2202"/>
                <a:alphaOff val="0"/>
                <a:tint val="12000"/>
                <a:satMod val="19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980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D5651-EDC0-41D2-9D73-BA06A434E648}">
      <dsp:nvSpPr>
        <dsp:cNvPr id="0" name=""/>
        <dsp:cNvSpPr/>
      </dsp:nvSpPr>
      <dsp:spPr>
        <a:xfrm rot="10800000">
          <a:off x="15303040" y="4801266"/>
          <a:ext cx="6025877" cy="5868214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6720" tIns="426720" rIns="426720" bIns="426720" numCol="1" spcCol="1270" anchor="t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База </a:t>
          </a:r>
          <a:r>
            <a:rPr lang="ru-RU" sz="6000" b="1" kern="1200" dirty="0" err="1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микроданных</a:t>
          </a:r>
          <a:endParaRPr lang="ru-RU" sz="6000" b="1" kern="1200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0" b="1" kern="1200" dirty="0" smtClean="0">
            <a:solidFill>
              <a:srgbClr val="26357D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IV </a:t>
          </a:r>
          <a:r>
            <a:rPr lang="ru-RU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квартал</a:t>
          </a:r>
        </a:p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года</a:t>
          </a:r>
        </a:p>
      </dsp:txBody>
      <dsp:txXfrm rot="10800000">
        <a:off x="15303040" y="4801266"/>
        <a:ext cx="6025877" cy="5868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4660B-1311-4579-97B5-88C0855A08D2}" type="datetimeFigureOut">
              <a:rPr lang="ru-RU" smtClean="0"/>
              <a:pPr/>
              <a:t>23.11.2020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DAB678-1A1A-46C6-B3ED-ACD32846BD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60145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2" y="0"/>
            <a:ext cx="4302229" cy="339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5623696" y="0"/>
            <a:ext cx="4302229" cy="339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698750" y="509588"/>
            <a:ext cx="4530725" cy="25495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92824" y="3228896"/>
            <a:ext cx="7942579" cy="305895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2" y="6456612"/>
            <a:ext cx="4302229" cy="3398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216" marR="0" lvl="1" indent="-1251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433" marR="0" lvl="2" indent="-1233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742651" marR="0" lvl="3" indent="-12151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656867" marR="0" lvl="4" indent="-1196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1086" marR="0" lvl="5" indent="-11786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5485303" marR="0" lvl="6" indent="-11603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6399520" marR="0" lvl="7" indent="-11419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7313737" marR="0" lvl="8" indent="-11237" algn="l" rtl="0">
              <a:spcBef>
                <a:spcPts val="0"/>
              </a:spcBef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5623696" y="6456612"/>
            <a:ext cx="4302229" cy="3398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6114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859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668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497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9328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4157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982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3811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8642" algn="l" defTabSz="909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672138" y="631825"/>
            <a:ext cx="3028950" cy="17049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94598-1EB1-41C7-90A3-04EBF22EA6AE}" type="slidenum">
              <a:rPr lang="ru-RU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89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emf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09850" indent="0" algn="ctr">
              <a:buNone/>
              <a:defRPr sz="4000"/>
            </a:lvl2pPr>
            <a:lvl3pPr marL="1819692" indent="0" algn="ctr">
              <a:buNone/>
              <a:defRPr sz="3600"/>
            </a:lvl3pPr>
            <a:lvl4pPr marL="2729528" indent="0" algn="ctr">
              <a:buNone/>
              <a:defRPr sz="3200"/>
            </a:lvl4pPr>
            <a:lvl5pPr marL="3639370" indent="0" algn="ctr">
              <a:buNone/>
              <a:defRPr sz="3200"/>
            </a:lvl5pPr>
            <a:lvl6pPr marL="4549208" indent="0" algn="ctr">
              <a:buNone/>
              <a:defRPr sz="3200"/>
            </a:lvl6pPr>
            <a:lvl7pPr marL="5459046" indent="0" algn="ctr">
              <a:buNone/>
              <a:defRPr sz="3200"/>
            </a:lvl7pPr>
            <a:lvl8pPr marL="6368884" indent="0" algn="ctr">
              <a:buNone/>
              <a:defRPr sz="3200"/>
            </a:lvl8pPr>
            <a:lvl9pPr marL="7278724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59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58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036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DDD05CB-2E66-FE41-B90C-3BED6168EC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53" y="7"/>
            <a:ext cx="24377648" cy="137271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226F7B9-62D5-2742-9B27-DE7A734B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49" y="2590328"/>
            <a:ext cx="1677039" cy="19674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97C47BF-43EF-F942-8B55-90BCB0808BB2}"/>
              </a:ext>
            </a:extLst>
          </p:cNvPr>
          <p:cNvSpPr txBox="1"/>
          <p:nvPr/>
        </p:nvSpPr>
        <p:spPr>
          <a:xfrm>
            <a:off x="3613246" y="4808246"/>
            <a:ext cx="8761648" cy="794576"/>
          </a:xfrm>
          <a:prstGeom prst="rect">
            <a:avLst/>
          </a:prstGeom>
          <a:noFill/>
        </p:spPr>
        <p:txBody>
          <a:bodyPr wrap="square" lIns="181980" tIns="90990" rIns="181980" bIns="90990" rtlCol="0">
            <a:spAutoFit/>
          </a:bodyPr>
          <a:lstStyle/>
          <a:p>
            <a:pPr algn="ctr" defTabSz="1819692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 defTabSz="1819692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50" y="7691720"/>
            <a:ext cx="9719096" cy="315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10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3600" dirty="0" smtClean="0"/>
            </a:lvl2pPr>
            <a:lvl3pPr>
              <a:defRPr lang="ru-RU" sz="36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73084" y="11054812"/>
            <a:ext cx="11128651" cy="801244"/>
          </a:xfrm>
          <a:prstGeom prst="rect">
            <a:avLst/>
          </a:prstGeom>
        </p:spPr>
        <p:txBody>
          <a:bodyPr vert="horz" wrap="square" lIns="0" tIns="25299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3600" smtClean="0"/>
            </a:lvl2pPr>
            <a:lvl3pPr>
              <a:defRPr lang="ru-RU" sz="36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25095" lvl="0">
              <a:spcBef>
                <a:spcPts val="200"/>
              </a:spcBef>
            </a:pPr>
            <a:r>
              <a:rPr lang="ru-RU" smtClean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C0E2B938-342D-8049-8714-0DBDEFB7B8E6}"/>
              </a:ext>
            </a:extLst>
          </p:cNvPr>
          <p:cNvGrpSpPr/>
          <p:nvPr/>
        </p:nvGrpSpPr>
        <p:grpSpPr>
          <a:xfrm>
            <a:off x="22907262" y="9283018"/>
            <a:ext cx="987961" cy="9982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:a16="http://schemas.microsoft.com/office/drawing/2014/main" xmlns="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19692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xmlns="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19692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2325559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299" rIns="0" bIns="0" rtlCol="0">
            <a:spAutoFit/>
          </a:bodyPr>
          <a:lstStyle/>
          <a:p>
            <a:pPr marL="25299" defTabSz="1819692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44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19692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13"/>
            <a:ext cx="5484971" cy="730250"/>
          </a:xfrm>
          <a:prstGeom prst="rect">
            <a:avLst/>
          </a:prstGeom>
        </p:spPr>
        <p:txBody>
          <a:bodyPr vert="horz" lIns="181980" tIns="90990" rIns="181980" bIns="90990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49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19692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37" y="1072281"/>
            <a:ext cx="5225109" cy="187379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76" y="3374224"/>
            <a:ext cx="16617237" cy="9337140"/>
          </a:xfrm>
          <a:prstGeom prst="rect">
            <a:avLst/>
          </a:prstGeom>
        </p:spPr>
        <p:txBody>
          <a:bodyPr/>
          <a:lstStyle>
            <a:lvl1pPr marL="25299" indent="0" algn="l" defTabSz="1819692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49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1980" tIns="90990" rIns="181980" bIns="90990" rtlCol="0" anchor="ctr"/>
          <a:lstStyle/>
          <a:p>
            <a:pPr algn="ctr" defTabSz="1819692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43298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37" y="-1"/>
            <a:ext cx="24377648" cy="137271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6084" y="2590326"/>
            <a:ext cx="1677041" cy="19674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97C47BF-43EF-F942-8B55-90BCB0808BB2}"/>
              </a:ext>
            </a:extLst>
          </p:cNvPr>
          <p:cNvSpPr txBox="1"/>
          <p:nvPr userDrawn="1"/>
        </p:nvSpPr>
        <p:spPr>
          <a:xfrm>
            <a:off x="3613232" y="4808244"/>
            <a:ext cx="8761648" cy="800220"/>
          </a:xfrm>
          <a:prstGeom prst="rect">
            <a:avLst/>
          </a:prstGeom>
          <a:noFill/>
        </p:spPr>
        <p:txBody>
          <a:bodyPr wrap="square" lIns="182196" tIns="91098" rIns="182196" bIns="91098" rtlCol="0">
            <a:spAutoFit/>
          </a:bodyPr>
          <a:lstStyle/>
          <a:p>
            <a:pPr algn="ctr" defTabSz="1821876"/>
            <a:r>
              <a:rPr lang="ru-RU" sz="2000" dirty="0">
                <a:solidFill>
                  <a:prstClr val="white"/>
                </a:solidFill>
                <a:cs typeface="Arial" panose="020B0604020202020204" pitchFamily="34" charset="0"/>
              </a:rPr>
              <a:t>ФЕДЕРАЛЬНАЯ СЛУЖБА</a:t>
            </a:r>
          </a:p>
          <a:p>
            <a:pPr algn="ctr" defTabSz="1821876"/>
            <a:r>
              <a:rPr lang="ru-RU" sz="2000" dirty="0">
                <a:solidFill>
                  <a:prstClr val="white"/>
                </a:solidFill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50" y="7691720"/>
            <a:ext cx="9719096" cy="1680460"/>
          </a:xfrm>
          <a:prstGeom prst="rect">
            <a:avLst/>
          </a:prstGeom>
          <a:noFill/>
        </p:spPr>
        <p:txBody>
          <a:bodyPr wrap="square" lIns="182196" tIns="91098" rIns="182196" bIns="91098" rtlCol="0">
            <a:spAutoFit/>
          </a:bodyPr>
          <a:lstStyle>
            <a:lvl1pPr marL="0" indent="0">
              <a:buNone/>
              <a:defRPr lang="ru-RU" sz="10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3600" dirty="0" smtClean="0"/>
            </a:lvl2pPr>
            <a:lvl3pPr>
              <a:defRPr lang="ru-RU" sz="36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73072" y="11054814"/>
            <a:ext cx="11128651" cy="801244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3600" smtClean="0"/>
            </a:lvl2pPr>
            <a:lvl3pPr>
              <a:defRPr lang="ru-RU" sz="36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25323" lvl="0">
              <a:spcBef>
                <a:spcPts val="2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C0E2B938-342D-8049-8714-0DBDEFB7B8E6}"/>
              </a:ext>
            </a:extLst>
          </p:cNvPr>
          <p:cNvGrpSpPr/>
          <p:nvPr userDrawn="1"/>
        </p:nvGrpSpPr>
        <p:grpSpPr>
          <a:xfrm>
            <a:off x="22907250" y="9283016"/>
            <a:ext cx="987961" cy="9982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:a16="http://schemas.microsoft.com/office/drawing/2014/main" xmlns="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xmlns="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01748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9" r="23284"/>
          <a:stretch/>
        </p:blipFill>
        <p:spPr>
          <a:xfrm>
            <a:off x="25392" y="-1"/>
            <a:ext cx="11062566" cy="13697954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xmlns="" id="{01840757-1A8F-8940-BE11-7CD26EE44EBD}"/>
              </a:ext>
            </a:extLst>
          </p:cNvPr>
          <p:cNvSpPr/>
          <p:nvPr userDrawn="1"/>
        </p:nvSpPr>
        <p:spPr>
          <a:xfrm>
            <a:off x="0" y="8760"/>
            <a:ext cx="11062566" cy="1370724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xmlns="" id="{4F1E6446-080F-6744-BA0A-A2185B987FC3}"/>
              </a:ext>
            </a:extLst>
          </p:cNvPr>
          <p:cNvSpPr/>
          <p:nvPr userDrawn="1"/>
        </p:nvSpPr>
        <p:spPr>
          <a:xfrm>
            <a:off x="-753" y="18046"/>
            <a:ext cx="11088746" cy="2598728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xmlns="" id="{FF746D93-968B-0A4F-9742-5AFBFB36E8A1}"/>
              </a:ext>
            </a:extLst>
          </p:cNvPr>
          <p:cNvSpPr/>
          <p:nvPr userDrawn="1"/>
        </p:nvSpPr>
        <p:spPr>
          <a:xfrm>
            <a:off x="25390" y="11117272"/>
            <a:ext cx="11062566" cy="2598728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964DB4B-B7EC-3D47-A179-1426679A7A13}"/>
              </a:ext>
            </a:extLst>
          </p:cNvPr>
          <p:cNvGrpSpPr/>
          <p:nvPr userDrawn="1"/>
        </p:nvGrpSpPr>
        <p:grpSpPr>
          <a:xfrm>
            <a:off x="23389724" y="11399248"/>
            <a:ext cx="987961" cy="9982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:a16="http://schemas.microsoft.com/office/drawing/2014/main" xmlns="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6" name="object 17">
              <a:extLst>
                <a:ext uri="{FF2B5EF4-FFF2-40B4-BE49-F238E27FC236}">
                  <a16:creationId xmlns:a16="http://schemas.microsoft.com/office/drawing/2014/main" xmlns="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779541B8-14F7-6144-BB99-31217AC29512}"/>
              </a:ext>
            </a:extLst>
          </p:cNvPr>
          <p:cNvSpPr/>
          <p:nvPr userDrawn="1"/>
        </p:nvSpPr>
        <p:spPr>
          <a:xfrm>
            <a:off x="10171937" y="2616791"/>
            <a:ext cx="917907" cy="8500498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03411" y="210473"/>
            <a:ext cx="1834198" cy="21517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777D55F-3E95-904E-BFBB-D0759B65BA24}"/>
              </a:ext>
            </a:extLst>
          </p:cNvPr>
          <p:cNvSpPr txBox="1"/>
          <p:nvPr userDrawn="1"/>
        </p:nvSpPr>
        <p:spPr>
          <a:xfrm>
            <a:off x="3481559" y="914694"/>
            <a:ext cx="7660880" cy="1046440"/>
          </a:xfrm>
          <a:prstGeom prst="rect">
            <a:avLst/>
          </a:prstGeom>
          <a:noFill/>
        </p:spPr>
        <p:txBody>
          <a:bodyPr wrap="square" lIns="182196" tIns="91098" rIns="182196" bIns="91098" rtlCol="0">
            <a:spAutoFit/>
          </a:bodyPr>
          <a:lstStyle/>
          <a:p>
            <a:pPr defTabSz="1821876"/>
            <a:r>
              <a:rPr lang="ru-RU" sz="2800" b="1" dirty="0">
                <a:solidFill>
                  <a:prstClr val="white"/>
                </a:solidFill>
                <a:cs typeface="Arial" panose="020B0604020202020204" pitchFamily="34" charset="0"/>
              </a:rPr>
              <a:t>ФЕДЕРАЛЬНАЯ СЛУЖБА</a:t>
            </a:r>
          </a:p>
          <a:p>
            <a:pPr defTabSz="1821876"/>
            <a:r>
              <a:rPr lang="ru-RU" sz="2800" b="1" dirty="0">
                <a:solidFill>
                  <a:prstClr val="white"/>
                </a:solidFill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684" y="2800750"/>
            <a:ext cx="7871949" cy="797560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r">
              <a:buNone/>
              <a:defRPr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823697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9926" y="10311"/>
            <a:ext cx="11112305" cy="136916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4200">
              <a:solidFill>
                <a:prstClr val="black"/>
              </a:solidFill>
            </a:endParaRPr>
          </a:p>
        </p:txBody>
      </p:sp>
      <p:sp>
        <p:nvSpPr>
          <p:cNvPr id="15" name="object 7"/>
          <p:cNvSpPr/>
          <p:nvPr userDrawn="1"/>
        </p:nvSpPr>
        <p:spPr>
          <a:xfrm>
            <a:off x="10170849" y="2820194"/>
            <a:ext cx="951384" cy="8071828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4200">
              <a:solidFill>
                <a:prstClr val="black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684" y="2800750"/>
            <a:ext cx="7871949" cy="797560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r">
              <a:buNone/>
              <a:defRPr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23389724" y="11399248"/>
            <a:ext cx="987961" cy="9982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:a16="http://schemas.microsoft.com/office/drawing/2014/main" xmlns="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:a16="http://schemas.microsoft.com/office/drawing/2014/main" xmlns="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11868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:a16="http://schemas.microsoft.com/office/drawing/2014/main" xmlns="" id="{D8863855-8BDF-4E45-809B-F11F7FD06B41}"/>
              </a:ext>
            </a:extLst>
          </p:cNvPr>
          <p:cNvSpPr/>
          <p:nvPr userDrawn="1"/>
        </p:nvSpPr>
        <p:spPr>
          <a:xfrm>
            <a:off x="35" y="3788604"/>
            <a:ext cx="14067934" cy="6138792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2" b="3491"/>
          <a:stretch/>
        </p:blipFill>
        <p:spPr>
          <a:xfrm>
            <a:off x="994252" y="1558323"/>
            <a:ext cx="12164845" cy="1000305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xmlns="" id="{4DC73FA9-CFCC-4349-9EBF-D22E76F9EBCE}"/>
              </a:ext>
            </a:extLst>
          </p:cNvPr>
          <p:cNvSpPr/>
          <p:nvPr userDrawn="1"/>
        </p:nvSpPr>
        <p:spPr>
          <a:xfrm>
            <a:off x="994250" y="1555861"/>
            <a:ext cx="12164845" cy="10003050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9274" y="6986943"/>
            <a:ext cx="11219815" cy="468032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1665546" y="1679648"/>
            <a:ext cx="0" cy="998758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xmlns="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8856077" y="1555824"/>
            <a:ext cx="0" cy="540723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4502063" y="4489106"/>
            <a:ext cx="0" cy="24978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C58F501F-69CE-BA47-A198-563B3F244258}"/>
              </a:ext>
            </a:extLst>
          </p:cNvPr>
          <p:cNvSpPr/>
          <p:nvPr userDrawn="1"/>
        </p:nvSpPr>
        <p:spPr>
          <a:xfrm>
            <a:off x="1505644" y="97923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B797CEC3-3C0E-BF40-A6EC-9734EEE77799}"/>
              </a:ext>
            </a:extLst>
          </p:cNvPr>
          <p:cNvSpPr/>
          <p:nvPr userDrawn="1"/>
        </p:nvSpPr>
        <p:spPr>
          <a:xfrm>
            <a:off x="4324310" y="68459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84B4724E-B60A-954B-8A4E-FA9A7CE72886}"/>
              </a:ext>
            </a:extLst>
          </p:cNvPr>
          <p:cNvSpPr/>
          <p:nvPr userDrawn="1"/>
        </p:nvSpPr>
        <p:spPr>
          <a:xfrm>
            <a:off x="8691972" y="13849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xmlns="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9360" y="3603251"/>
            <a:ext cx="8543559" cy="614045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lnSpc>
                <a:spcPts val="10362"/>
              </a:lnSpc>
              <a:buNone/>
              <a:defRPr sz="10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:a16="http://schemas.microsoft.com/office/drawing/2014/main" xmlns="" id="{60D482BB-06C7-7D43-A4B6-067B00C7448E}"/>
              </a:ext>
            </a:extLst>
          </p:cNvPr>
          <p:cNvSpPr/>
          <p:nvPr/>
        </p:nvSpPr>
        <p:spPr>
          <a:xfrm>
            <a:off x="14579397" y="10560674"/>
            <a:ext cx="987961" cy="9982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xmlns="" id="{DDF917D5-710B-2741-B703-C610905EA05E}"/>
              </a:ext>
            </a:extLst>
          </p:cNvPr>
          <p:cNvSpPr/>
          <p:nvPr/>
        </p:nvSpPr>
        <p:spPr>
          <a:xfrm>
            <a:off x="14938748" y="10798619"/>
            <a:ext cx="307078" cy="576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6432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" r="-65" b="17728"/>
          <a:stretch/>
        </p:blipFill>
        <p:spPr>
          <a:xfrm>
            <a:off x="39" y="19293"/>
            <a:ext cx="24377648" cy="137271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43F7883-713A-5147-9DF0-FE09901D61FC}"/>
              </a:ext>
            </a:extLst>
          </p:cNvPr>
          <p:cNvSpPr/>
          <p:nvPr userDrawn="1"/>
        </p:nvSpPr>
        <p:spPr>
          <a:xfrm>
            <a:off x="0" y="-2"/>
            <a:ext cx="24377650" cy="13765756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 dirty="0">
              <a:ln w="25400"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27816AD4-2F7A-1A4B-81F5-AB004BF47F0F}"/>
              </a:ext>
            </a:extLst>
          </p:cNvPr>
          <p:cNvSpPr/>
          <p:nvPr userDrawn="1"/>
        </p:nvSpPr>
        <p:spPr>
          <a:xfrm>
            <a:off x="319018" y="3555443"/>
            <a:ext cx="7144929" cy="4994974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ln w="25400"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9383B72-B490-E848-B1D5-D41FF1EA31E0}"/>
              </a:ext>
            </a:extLst>
          </p:cNvPr>
          <p:cNvSpPr/>
          <p:nvPr userDrawn="1"/>
        </p:nvSpPr>
        <p:spPr>
          <a:xfrm>
            <a:off x="5190760" y="8293279"/>
            <a:ext cx="12188825" cy="1458826"/>
          </a:xfrm>
          <a:prstGeom prst="rect">
            <a:avLst/>
          </a:prstGeom>
        </p:spPr>
        <p:txBody>
          <a:bodyPr wrap="square" lIns="182196" tIns="91098" rIns="182196" bIns="91098">
            <a:spAutoFit/>
          </a:bodyPr>
          <a:lstStyle/>
          <a:p>
            <a:pPr marL="25323" marR="10122" indent="315051" algn="ctr" defTabSz="1821876">
              <a:lnSpc>
                <a:spcPct val="114799"/>
              </a:lnSpc>
              <a:spcBef>
                <a:spcPts val="200"/>
              </a:spcBef>
            </a:pPr>
            <a:r>
              <a:rPr lang="ru-RU" sz="3600" dirty="0">
                <a:solidFill>
                  <a:srgbClr val="FFFFFF"/>
                </a:solidFill>
                <a:cs typeface="Arial"/>
              </a:rPr>
              <a:t>ОБЩЕСИ</a:t>
            </a:r>
            <a:r>
              <a:rPr lang="ru-RU" sz="3600" spc="-90" dirty="0">
                <a:solidFill>
                  <a:srgbClr val="FFFFFF"/>
                </a:solidFill>
                <a:cs typeface="Arial"/>
              </a:rPr>
              <a:t>С</a:t>
            </a:r>
            <a:r>
              <a:rPr lang="ru-RU" sz="3600" dirty="0">
                <a:solidFill>
                  <a:srgbClr val="FFFFFF"/>
                </a:solidFill>
                <a:cs typeface="Arial"/>
              </a:rPr>
              <a:t>ТЕМНЫЕ</a:t>
            </a:r>
            <a:br>
              <a:rPr lang="ru-RU" sz="3600" dirty="0">
                <a:solidFill>
                  <a:srgbClr val="FFFFFF"/>
                </a:solidFill>
                <a:cs typeface="Arial"/>
              </a:rPr>
            </a:br>
            <a:r>
              <a:rPr lang="ru-RU" sz="3600" spc="-20" dirty="0">
                <a:solidFill>
                  <a:srgbClr val="FFFFFF"/>
                </a:solidFill>
                <a:cs typeface="Arial"/>
              </a:rPr>
              <a:t>ВЫВОДЫ</a:t>
            </a:r>
            <a:endParaRPr lang="ru-RU" sz="36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5250392" y="776942"/>
            <a:ext cx="1827724" cy="36269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:a16="http://schemas.microsoft.com/office/drawing/2014/main" xmlns="" id="{08AFF63D-7402-AE48-BC81-B45339A276A5}"/>
              </a:ext>
            </a:extLst>
          </p:cNvPr>
          <p:cNvSpPr/>
          <p:nvPr userDrawn="1"/>
        </p:nvSpPr>
        <p:spPr>
          <a:xfrm>
            <a:off x="6916504" y="18059"/>
            <a:ext cx="10544645" cy="13747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xmlns="" id="{C083EA45-9922-BB44-BCEE-4B899446618B}"/>
              </a:ext>
            </a:extLst>
          </p:cNvPr>
          <p:cNvSpPr/>
          <p:nvPr userDrawn="1"/>
        </p:nvSpPr>
        <p:spPr>
          <a:xfrm>
            <a:off x="6916502" y="11711871"/>
            <a:ext cx="10544649" cy="2071966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6995872" y="11711834"/>
            <a:ext cx="17276456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B26E0C0E-E435-EF4C-B6F6-E5A05B9C2D21}"/>
              </a:ext>
            </a:extLst>
          </p:cNvPr>
          <p:cNvSpPr/>
          <p:nvPr userDrawn="1"/>
        </p:nvSpPr>
        <p:spPr>
          <a:xfrm>
            <a:off x="6687767" y="11490536"/>
            <a:ext cx="448065" cy="4327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6916502" y="18044"/>
            <a:ext cx="0" cy="1369795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20560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:a16="http://schemas.microsoft.com/office/drawing/2014/main" xmlns="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8871" y="3484319"/>
            <a:ext cx="9018315" cy="6747378"/>
          </a:xfrm>
          <a:prstGeom prst="rect">
            <a:avLst/>
          </a:prstGeom>
        </p:spPr>
        <p:txBody>
          <a:bodyPr lIns="0" tIns="0" rIns="182196" bIns="91098" anchor="ctr" anchorCtr="0"/>
          <a:lstStyle>
            <a:lvl1pPr marL="25323" marR="10122" indent="0" algn="l" defTabSz="1821876" rtl="0" eaLnBrk="1" latinLnBrk="0" hangingPunct="1">
              <a:spcBef>
                <a:spcPts val="1810"/>
              </a:spcBef>
              <a:buNone/>
              <a:defRPr lang="ru-RU" sz="9600" kern="1200" spc="-50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xmlns="" id="{57BA722A-E58D-664F-9B1F-48BC983F82E0}"/>
              </a:ext>
            </a:extLst>
          </p:cNvPr>
          <p:cNvSpPr/>
          <p:nvPr userDrawn="1"/>
        </p:nvSpPr>
        <p:spPr>
          <a:xfrm>
            <a:off x="0" y="3484319"/>
            <a:ext cx="810049" cy="6747378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3AB69561-8020-AB4B-A6D9-CC282A28B422}"/>
              </a:ext>
            </a:extLst>
          </p:cNvPr>
          <p:cNvSpPr/>
          <p:nvPr userDrawn="1"/>
        </p:nvSpPr>
        <p:spPr>
          <a:xfrm>
            <a:off x="12468153" y="-2"/>
            <a:ext cx="2188756" cy="13716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:a16="http://schemas.microsoft.com/office/drawing/2014/main" xmlns="" id="{00D0B8EF-F7C1-F24A-B60A-5A84B8C63C08}"/>
              </a:ext>
            </a:extLst>
          </p:cNvPr>
          <p:cNvSpPr/>
          <p:nvPr/>
        </p:nvSpPr>
        <p:spPr>
          <a:xfrm>
            <a:off x="10921576" y="9800318"/>
            <a:ext cx="987961" cy="9982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xmlns="" id="{98ED11CC-7038-B341-89A6-A00AF6E52873}"/>
              </a:ext>
            </a:extLst>
          </p:cNvPr>
          <p:cNvSpPr/>
          <p:nvPr/>
        </p:nvSpPr>
        <p:spPr>
          <a:xfrm>
            <a:off x="11280924" y="10038263"/>
            <a:ext cx="307078" cy="57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426548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55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 userDrawn="1"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6BCF7F52-C500-194A-8FDB-1C45B1890E62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C6912CD2-630D-9145-8B0C-4EAAD953FCA4}"/>
              </a:ext>
            </a:extLst>
          </p:cNvPr>
          <p:cNvSpPr/>
          <p:nvPr/>
        </p:nvSpPr>
        <p:spPr>
          <a:xfrm>
            <a:off x="2725083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xmlns="" id="{15DB779B-12D8-0C4A-8B31-D54A79C87DA9}"/>
              </a:ext>
            </a:extLst>
          </p:cNvPr>
          <p:cNvSpPr/>
          <p:nvPr/>
        </p:nvSpPr>
        <p:spPr>
          <a:xfrm>
            <a:off x="2544465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:a16="http://schemas.microsoft.com/office/drawing/2014/main" xmlns="" id="{1630BC1B-B261-2F4A-A4A4-9E4033137F42}"/>
              </a:ext>
            </a:extLst>
          </p:cNvPr>
          <p:cNvSpPr/>
          <p:nvPr/>
        </p:nvSpPr>
        <p:spPr>
          <a:xfrm>
            <a:off x="9459831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xmlns="" id="{FC5FEC04-B725-D14D-96DE-9103E05EC84B}"/>
              </a:ext>
            </a:extLst>
          </p:cNvPr>
          <p:cNvSpPr/>
          <p:nvPr/>
        </p:nvSpPr>
        <p:spPr>
          <a:xfrm>
            <a:off x="9279177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xmlns="" id="{C7F82BF4-97FF-FC48-95FF-6731C19E8700}"/>
              </a:ext>
            </a:extLst>
          </p:cNvPr>
          <p:cNvSpPr/>
          <p:nvPr/>
        </p:nvSpPr>
        <p:spPr>
          <a:xfrm>
            <a:off x="16194545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:a16="http://schemas.microsoft.com/office/drawing/2014/main" xmlns="" id="{4332BE53-4724-1243-B3E3-91DD9C15C72D}"/>
              </a:ext>
            </a:extLst>
          </p:cNvPr>
          <p:cNvSpPr/>
          <p:nvPr/>
        </p:nvSpPr>
        <p:spPr>
          <a:xfrm>
            <a:off x="16013891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199566" y="6062951"/>
            <a:ext cx="5114032" cy="57861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9979600" y="6062951"/>
            <a:ext cx="5114032" cy="57861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683454" y="6062951"/>
            <a:ext cx="5114032" cy="57861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852132" y="4462751"/>
            <a:ext cx="5919300" cy="1099886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9563480" y="4462751"/>
            <a:ext cx="5919300" cy="1099886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6327860" y="4462751"/>
            <a:ext cx="5919300" cy="1099886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696040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64" y="3374224"/>
            <a:ext cx="16617237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65297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64" y="3374224"/>
            <a:ext cx="10360503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2874448" y="3374224"/>
            <a:ext cx="1051524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472634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6BCF7F52-C500-194A-8FDB-1C45B1890E62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xmlns="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27" y="3374224"/>
            <a:ext cx="672290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6666786" y="3374224"/>
            <a:ext cx="672290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9334446" y="3374224"/>
            <a:ext cx="672290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3175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xmlns="" id="{A32F654B-2BB9-1146-B60D-BED70D67F881}"/>
              </a:ext>
            </a:extLst>
          </p:cNvPr>
          <p:cNvSpPr/>
          <p:nvPr userDrawn="1"/>
        </p:nvSpPr>
        <p:spPr>
          <a:xfrm>
            <a:off x="0" y="3154122"/>
            <a:ext cx="16175587" cy="7756632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11686448" y="1687915"/>
            <a:ext cx="12691202" cy="9887638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7396" y="2311041"/>
            <a:ext cx="10590291" cy="7952394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716945" y="3369537"/>
            <a:ext cx="11721651" cy="63760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xmlns="" id="{515B5E40-509C-674A-A0CE-A82644D303E5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36" name="Текст 17">
            <a:extLst>
              <a:ext uri="{FF2B5EF4-FFF2-40B4-BE49-F238E27FC236}">
                <a16:creationId xmlns:a16="http://schemas.microsoft.com/office/drawing/2014/main" xmlns="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31068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" y="1606378"/>
            <a:ext cx="11859397" cy="10379248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2884408" y="3533783"/>
            <a:ext cx="10676543" cy="664845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xmlns="" id="{6C49A229-F120-BD44-8911-B70221A59A36}"/>
              </a:ext>
            </a:extLst>
          </p:cNvPr>
          <p:cNvSpPr/>
          <p:nvPr userDrawn="1"/>
        </p:nvSpPr>
        <p:spPr>
          <a:xfrm>
            <a:off x="37" y="3077614"/>
            <a:ext cx="518847" cy="743677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5141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68" y="2578343"/>
            <a:ext cx="11009276" cy="8559330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2884408" y="2578336"/>
            <a:ext cx="10676543" cy="8559328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xmlns="" id="{C4CAAF58-D51D-2F45-BC38-B4EAB0CFADC2}"/>
              </a:ext>
            </a:extLst>
          </p:cNvPr>
          <p:cNvSpPr/>
          <p:nvPr userDrawn="1"/>
        </p:nvSpPr>
        <p:spPr>
          <a:xfrm>
            <a:off x="11340587" y="2578345"/>
            <a:ext cx="518847" cy="855932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r>
              <a:rPr lang="ru-RU" sz="3600" dirty="0">
                <a:solidFill>
                  <a:prstClr val="black"/>
                </a:solidFill>
              </a:rPr>
              <a:t> </a:t>
            </a:r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xmlns="" id="{B780F91E-59E4-7E41-8159-0A9695B37680}"/>
              </a:ext>
            </a:extLst>
          </p:cNvPr>
          <p:cNvSpPr/>
          <p:nvPr userDrawn="1"/>
        </p:nvSpPr>
        <p:spPr>
          <a:xfrm>
            <a:off x="37" y="2578345"/>
            <a:ext cx="518847" cy="855932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r>
              <a:rPr lang="ru-RU" sz="3600" dirty="0">
                <a:solidFill>
                  <a:prstClr val="black"/>
                </a:solidFill>
              </a:rPr>
              <a:t> </a:t>
            </a:r>
            <a:endParaRPr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0336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" y="1735836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1488792" y="3139621"/>
            <a:ext cx="12072159" cy="7436774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B9A9E15C-3FB6-A548-B181-7143DD44330D}"/>
              </a:ext>
            </a:extLst>
          </p:cNvPr>
          <p:cNvSpPr/>
          <p:nvPr userDrawn="1"/>
        </p:nvSpPr>
        <p:spPr>
          <a:xfrm>
            <a:off x="9991548" y="3139610"/>
            <a:ext cx="518847" cy="743677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Рисунок 2">
            <a:extLst>
              <a:ext uri="{FF2B5EF4-FFF2-40B4-BE49-F238E27FC236}">
                <a16:creationId xmlns:a16="http://schemas.microsoft.com/office/drawing/2014/main" xmlns="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994435" y="1735836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:a16="http://schemas.microsoft.com/office/drawing/2014/main" xmlns="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6725908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:a16="http://schemas.microsoft.com/office/drawing/2014/main" xmlns="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4994435" y="6725908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65800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57212499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xmlns="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:a16="http://schemas.microsoft.com/office/drawing/2014/main" xmlns="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188350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267" y="3419525"/>
            <a:ext cx="21025723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267" y="9178975"/>
            <a:ext cx="21025723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0985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1969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2952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3937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492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590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6888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27872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9823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:a16="http://schemas.microsoft.com/office/drawing/2014/main" xmlns="" id="{0560CFF3-0F6B-EE47-8233-2752BA7C190C}"/>
              </a:ext>
            </a:extLst>
          </p:cNvPr>
          <p:cNvSpPr/>
          <p:nvPr userDrawn="1"/>
        </p:nvSpPr>
        <p:spPr>
          <a:xfrm>
            <a:off x="0" y="3411455"/>
            <a:ext cx="24377650" cy="8985994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xmlns="" id="{2E9797C7-8447-7949-8633-B9C1F8C8B7D2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9" name="Текст 17">
            <a:extLst>
              <a:ext uri="{FF2B5EF4-FFF2-40B4-BE49-F238E27FC236}">
                <a16:creationId xmlns:a16="http://schemas.microsoft.com/office/drawing/2014/main" xmlns="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9256261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xmlns="" id="{FBDE76DB-A8FB-674B-86CB-3C735C2794DB}"/>
              </a:ext>
            </a:extLst>
          </p:cNvPr>
          <p:cNvSpPr/>
          <p:nvPr userDrawn="1"/>
        </p:nvSpPr>
        <p:spPr>
          <a:xfrm>
            <a:off x="0" y="2946070"/>
            <a:ext cx="24377650" cy="10769932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xmlns="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:a16="http://schemas.microsoft.com/office/drawing/2014/main" xmlns="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xmlns="" id="{D6E06661-EB7F-9A4F-ABE0-E508C3AF0496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7" name="Текст 17">
            <a:extLst>
              <a:ext uri="{FF2B5EF4-FFF2-40B4-BE49-F238E27FC236}">
                <a16:creationId xmlns:a16="http://schemas.microsoft.com/office/drawing/2014/main" xmlns="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71239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37" y="-1"/>
            <a:ext cx="24377648" cy="137271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6084" y="2590326"/>
            <a:ext cx="1677041" cy="19674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3613232" y="4808244"/>
            <a:ext cx="8761648" cy="800220"/>
          </a:xfrm>
          <a:prstGeom prst="rect">
            <a:avLst/>
          </a:prstGeom>
          <a:noFill/>
        </p:spPr>
        <p:txBody>
          <a:bodyPr wrap="square" lIns="182196" tIns="91098" rIns="182196" bIns="91098" rtlCol="0">
            <a:spAutoFit/>
          </a:bodyPr>
          <a:lstStyle/>
          <a:p>
            <a:pPr algn="ctr" defTabSz="1821876"/>
            <a:r>
              <a:rPr lang="ru-RU" sz="2000" dirty="0">
                <a:solidFill>
                  <a:prstClr val="white"/>
                </a:solidFill>
                <a:cs typeface="Arial" panose="020B0604020202020204" pitchFamily="34" charset="0"/>
              </a:rPr>
              <a:t>ФЕДЕРАЛЬНАЯ СЛУЖБА</a:t>
            </a:r>
          </a:p>
          <a:p>
            <a:pPr algn="ctr" defTabSz="1821876"/>
            <a:r>
              <a:rPr lang="ru-RU" sz="2000" dirty="0">
                <a:solidFill>
                  <a:prstClr val="white"/>
                </a:solidFill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50" y="7691720"/>
            <a:ext cx="9719096" cy="1680460"/>
          </a:xfrm>
          <a:prstGeom prst="rect">
            <a:avLst/>
          </a:prstGeom>
          <a:noFill/>
        </p:spPr>
        <p:txBody>
          <a:bodyPr wrap="square" lIns="182196" tIns="91098" rIns="182196" bIns="91098" rtlCol="0">
            <a:spAutoFit/>
          </a:bodyPr>
          <a:lstStyle>
            <a:lvl1pPr marL="0" indent="0">
              <a:buNone/>
              <a:defRPr lang="ru-RU" sz="10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3600" dirty="0" smtClean="0"/>
            </a:lvl2pPr>
            <a:lvl3pPr>
              <a:defRPr lang="ru-RU" sz="36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73072" y="11054814"/>
            <a:ext cx="11128651" cy="801244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3600" smtClean="0"/>
            </a:lvl2pPr>
            <a:lvl3pPr>
              <a:defRPr lang="ru-RU" sz="36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25323" lvl="0">
              <a:spcBef>
                <a:spcPts val="2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22907250" y="9283016"/>
            <a:ext cx="987961" cy="9982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7872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9" r="23284"/>
          <a:stretch/>
        </p:blipFill>
        <p:spPr>
          <a:xfrm>
            <a:off x="25392" y="-1"/>
            <a:ext cx="11062566" cy="13697954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8760"/>
            <a:ext cx="11062566" cy="1370724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753" y="18046"/>
            <a:ext cx="11088746" cy="2598728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25390" y="11117272"/>
            <a:ext cx="11062566" cy="2598728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23389724" y="11399248"/>
            <a:ext cx="987961" cy="9982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10171937" y="2616791"/>
            <a:ext cx="917907" cy="8500498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03411" y="210473"/>
            <a:ext cx="1834198" cy="21517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3481559" y="914694"/>
            <a:ext cx="7660880" cy="1046440"/>
          </a:xfrm>
          <a:prstGeom prst="rect">
            <a:avLst/>
          </a:prstGeom>
          <a:noFill/>
        </p:spPr>
        <p:txBody>
          <a:bodyPr wrap="square" lIns="182196" tIns="91098" rIns="182196" bIns="91098" rtlCol="0">
            <a:spAutoFit/>
          </a:bodyPr>
          <a:lstStyle/>
          <a:p>
            <a:pPr defTabSz="1821876"/>
            <a:r>
              <a:rPr lang="ru-RU" sz="2800" b="1" dirty="0">
                <a:solidFill>
                  <a:prstClr val="white"/>
                </a:solidFill>
                <a:cs typeface="Arial" panose="020B0604020202020204" pitchFamily="34" charset="0"/>
              </a:rPr>
              <a:t>ФЕДЕРАЛЬНАЯ СЛУЖБА</a:t>
            </a:r>
          </a:p>
          <a:p>
            <a:pPr defTabSz="1821876"/>
            <a:r>
              <a:rPr lang="ru-RU" sz="2800" b="1" dirty="0">
                <a:solidFill>
                  <a:prstClr val="white"/>
                </a:solidFill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684" y="2800750"/>
            <a:ext cx="7871949" cy="797560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r">
              <a:buNone/>
              <a:defRPr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343437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9926" y="10311"/>
            <a:ext cx="11112305" cy="136916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4200">
              <a:solidFill>
                <a:prstClr val="black"/>
              </a:solidFill>
            </a:endParaRPr>
          </a:p>
        </p:txBody>
      </p:sp>
      <p:sp>
        <p:nvSpPr>
          <p:cNvPr id="15" name="object 7"/>
          <p:cNvSpPr/>
          <p:nvPr userDrawn="1"/>
        </p:nvSpPr>
        <p:spPr>
          <a:xfrm>
            <a:off x="10170849" y="2820194"/>
            <a:ext cx="951384" cy="8071828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4200">
              <a:solidFill>
                <a:prstClr val="black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684" y="2800750"/>
            <a:ext cx="7871949" cy="797560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r">
              <a:buNone/>
              <a:defRPr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23389724" y="11399248"/>
            <a:ext cx="987961" cy="9982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1876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86214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35" y="3788604"/>
            <a:ext cx="14067934" cy="6138792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2" b="3491"/>
          <a:stretch/>
        </p:blipFill>
        <p:spPr>
          <a:xfrm>
            <a:off x="994252" y="1558323"/>
            <a:ext cx="12164845" cy="1000305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994250" y="1555861"/>
            <a:ext cx="12164845" cy="10003050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9274" y="6986943"/>
            <a:ext cx="11219815" cy="468032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1665546" y="1679648"/>
            <a:ext cx="0" cy="998758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8856077" y="1555824"/>
            <a:ext cx="0" cy="540723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4502063" y="4489106"/>
            <a:ext cx="0" cy="24978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1505644" y="97923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4324310" y="68459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8691972" y="13849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9360" y="3603251"/>
            <a:ext cx="8543559" cy="614045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lnSpc>
                <a:spcPts val="10362"/>
              </a:lnSpc>
              <a:buNone/>
              <a:defRPr sz="10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14579397" y="10560674"/>
            <a:ext cx="987961" cy="9982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14938748" y="10798619"/>
            <a:ext cx="307078" cy="576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29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" r="-65" b="17728"/>
          <a:stretch/>
        </p:blipFill>
        <p:spPr>
          <a:xfrm>
            <a:off x="39" y="19293"/>
            <a:ext cx="24377648" cy="137271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2"/>
            <a:ext cx="24377650" cy="13765756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 dirty="0">
              <a:ln w="25400"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319018" y="3555443"/>
            <a:ext cx="7144929" cy="4994974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ln w="25400"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5190760" y="8293279"/>
            <a:ext cx="12188825" cy="1458826"/>
          </a:xfrm>
          <a:prstGeom prst="rect">
            <a:avLst/>
          </a:prstGeom>
        </p:spPr>
        <p:txBody>
          <a:bodyPr wrap="square" lIns="182196" tIns="91098" rIns="182196" bIns="91098">
            <a:spAutoFit/>
          </a:bodyPr>
          <a:lstStyle/>
          <a:p>
            <a:pPr marL="25323" marR="10122" indent="315051" algn="ctr" defTabSz="1821876">
              <a:lnSpc>
                <a:spcPct val="114799"/>
              </a:lnSpc>
              <a:spcBef>
                <a:spcPts val="200"/>
              </a:spcBef>
            </a:pPr>
            <a:r>
              <a:rPr lang="ru-RU" sz="3600" dirty="0">
                <a:solidFill>
                  <a:srgbClr val="FFFFFF"/>
                </a:solidFill>
                <a:cs typeface="Arial"/>
              </a:rPr>
              <a:t>ОБЩЕСИ</a:t>
            </a:r>
            <a:r>
              <a:rPr lang="ru-RU" sz="3600" spc="-90" dirty="0">
                <a:solidFill>
                  <a:srgbClr val="FFFFFF"/>
                </a:solidFill>
                <a:cs typeface="Arial"/>
              </a:rPr>
              <a:t>С</a:t>
            </a:r>
            <a:r>
              <a:rPr lang="ru-RU" sz="3600" dirty="0">
                <a:solidFill>
                  <a:srgbClr val="FFFFFF"/>
                </a:solidFill>
                <a:cs typeface="Arial"/>
              </a:rPr>
              <a:t>ТЕМНЫЕ</a:t>
            </a:r>
            <a:br>
              <a:rPr lang="ru-RU" sz="3600" dirty="0">
                <a:solidFill>
                  <a:srgbClr val="FFFFFF"/>
                </a:solidFill>
                <a:cs typeface="Arial"/>
              </a:rPr>
            </a:br>
            <a:r>
              <a:rPr lang="ru-RU" sz="3600" spc="-20" dirty="0">
                <a:solidFill>
                  <a:srgbClr val="FFFFFF"/>
                </a:solidFill>
                <a:cs typeface="Arial"/>
              </a:rPr>
              <a:t>ВЫВОДЫ</a:t>
            </a:r>
            <a:endParaRPr lang="ru-RU" sz="36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5250392" y="776942"/>
            <a:ext cx="1827724" cy="36269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6916504" y="18059"/>
            <a:ext cx="10544645" cy="13747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6916502" y="11711871"/>
            <a:ext cx="10544649" cy="2071966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6995872" y="11711834"/>
            <a:ext cx="17276456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6687767" y="11490536"/>
            <a:ext cx="448065" cy="4327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6916502" y="18044"/>
            <a:ext cx="0" cy="1369795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7088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8871" y="3484319"/>
            <a:ext cx="9018315" cy="6747378"/>
          </a:xfrm>
          <a:prstGeom prst="rect">
            <a:avLst/>
          </a:prstGeom>
        </p:spPr>
        <p:txBody>
          <a:bodyPr lIns="0" tIns="0" rIns="182196" bIns="91098" anchor="ctr" anchorCtr="0"/>
          <a:lstStyle>
            <a:lvl1pPr marL="25323" marR="10122" indent="0" algn="l" defTabSz="1821876" rtl="0" eaLnBrk="1" latinLnBrk="0" hangingPunct="1">
              <a:spcBef>
                <a:spcPts val="1810"/>
              </a:spcBef>
              <a:buNone/>
              <a:defRPr lang="ru-RU" sz="9600" kern="1200" spc="-50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3484319"/>
            <a:ext cx="810049" cy="6747378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12468153" y="-2"/>
            <a:ext cx="2188756" cy="13716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10921576" y="9800318"/>
            <a:ext cx="987961" cy="9982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11280924" y="10038263"/>
            <a:ext cx="307078" cy="57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24780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2725083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2544465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9459831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9279177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16194545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16013891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199566" y="6062951"/>
            <a:ext cx="5114032" cy="57861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9979600" y="6062951"/>
            <a:ext cx="5114032" cy="57861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683454" y="6062951"/>
            <a:ext cx="5114032" cy="57861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852132" y="4462751"/>
            <a:ext cx="5919300" cy="1099886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9563480" y="4462751"/>
            <a:ext cx="5919300" cy="1099886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6327860" y="4462751"/>
            <a:ext cx="5919300" cy="1099886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11628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64" y="3374224"/>
            <a:ext cx="16617237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11148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7095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64" y="3374224"/>
            <a:ext cx="10360503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2874448" y="3374224"/>
            <a:ext cx="1051524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4039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27" y="3374224"/>
            <a:ext cx="672290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6666786" y="3374224"/>
            <a:ext cx="672290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9334446" y="3374224"/>
            <a:ext cx="6722901" cy="9337140"/>
          </a:xfrm>
          <a:prstGeom prst="rect">
            <a:avLst/>
          </a:prstGeom>
        </p:spPr>
        <p:txBody>
          <a:bodyPr lIns="182196" tIns="91098" rIns="182196" bIns="91098"/>
          <a:lstStyle>
            <a:lvl1pPr marL="25323" indent="0" algn="l" defTabSz="1821876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0718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3154122"/>
            <a:ext cx="16175587" cy="7756632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11686448" y="1687915"/>
            <a:ext cx="12691202" cy="9887638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7396" y="2311041"/>
            <a:ext cx="10590291" cy="7952394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716945" y="3369537"/>
            <a:ext cx="11721651" cy="6376086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148608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" y="1606378"/>
            <a:ext cx="11859397" cy="10379248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2884408" y="3533783"/>
            <a:ext cx="10676543" cy="6648450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37" y="3077614"/>
            <a:ext cx="518847" cy="743677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086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68" y="2578343"/>
            <a:ext cx="11009276" cy="8559330"/>
          </a:xfrm>
          <a:prstGeom prst="rect">
            <a:avLst/>
          </a:prstGeom>
        </p:spPr>
        <p:txBody>
          <a:bodyPr lIns="182196" tIns="91098" rIns="182196" bIns="91098"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2884408" y="2578336"/>
            <a:ext cx="10676543" cy="8559328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11340587" y="2578345"/>
            <a:ext cx="518847" cy="855932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r>
              <a:rPr lang="ru-RU" sz="3600" dirty="0">
                <a:solidFill>
                  <a:prstClr val="black"/>
                </a:solidFill>
              </a:rPr>
              <a:t> </a:t>
            </a:r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37" y="2578345"/>
            <a:ext cx="518847" cy="855932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r>
              <a:rPr lang="ru-RU" sz="3600" dirty="0">
                <a:solidFill>
                  <a:prstClr val="black"/>
                </a:solidFill>
              </a:rPr>
              <a:t> </a:t>
            </a:r>
            <a:endParaRPr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9651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" y="1735836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1488792" y="3139621"/>
            <a:ext cx="12072159" cy="7436774"/>
          </a:xfrm>
          <a:prstGeom prst="rect">
            <a:avLst/>
          </a:prstGeom>
        </p:spPr>
        <p:txBody>
          <a:bodyPr lIns="182196" tIns="91098" rIns="182196" bIns="91098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9991548" y="3139610"/>
            <a:ext cx="518847" cy="743677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994435" y="1735836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6725908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4994435" y="6725908"/>
            <a:ext cx="4966706" cy="4968000"/>
          </a:xfrm>
          <a:prstGeom prst="rect">
            <a:avLst/>
          </a:prstGeom>
        </p:spPr>
        <p:txBody>
          <a:bodyPr lIns="182196" tIns="91098" rIns="182196" bIns="91098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286407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3375522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7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96" tIns="91098" rIns="182196" bIns="91098" rtlCol="0" anchor="ctr"/>
          <a:lstStyle/>
          <a:p>
            <a:pPr algn="ctr" defTabSz="1821876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27660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3411455"/>
            <a:ext cx="24377650" cy="8985994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145864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2946070"/>
            <a:ext cx="24377650" cy="10769932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23" rIns="0" bIns="0" rtlCol="0">
            <a:spAutoFit/>
          </a:bodyPr>
          <a:lstStyle/>
          <a:p>
            <a:pPr marL="25323" defTabSz="1821876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32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37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1876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25" y="1072281"/>
            <a:ext cx="5225109" cy="1873794"/>
          </a:xfrm>
          <a:prstGeom prst="rect">
            <a:avLst/>
          </a:prstGeom>
        </p:spPr>
        <p:txBody>
          <a:bodyPr lIns="182196" tIns="91098" rIns="182196" bIns="91098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224899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39" y="730259"/>
            <a:ext cx="21025723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09850" indent="0">
              <a:buNone/>
              <a:defRPr sz="4000" b="1"/>
            </a:lvl2pPr>
            <a:lvl3pPr marL="1819692" indent="0">
              <a:buNone/>
              <a:defRPr sz="3600" b="1"/>
            </a:lvl3pPr>
            <a:lvl4pPr marL="2729528" indent="0">
              <a:buNone/>
              <a:defRPr sz="3200" b="1"/>
            </a:lvl4pPr>
            <a:lvl5pPr marL="3639370" indent="0">
              <a:buNone/>
              <a:defRPr sz="3200" b="1"/>
            </a:lvl5pPr>
            <a:lvl6pPr marL="4549208" indent="0">
              <a:buNone/>
              <a:defRPr sz="3200" b="1"/>
            </a:lvl6pPr>
            <a:lvl7pPr marL="5459046" indent="0">
              <a:buNone/>
              <a:defRPr sz="3200" b="1"/>
            </a:lvl7pPr>
            <a:lvl8pPr marL="6368884" indent="0">
              <a:buNone/>
              <a:defRPr sz="3200" b="1"/>
            </a:lvl8pPr>
            <a:lvl9pPr marL="7278724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09850" indent="0">
              <a:buNone/>
              <a:defRPr sz="4000" b="1"/>
            </a:lvl2pPr>
            <a:lvl3pPr marL="1819692" indent="0">
              <a:buNone/>
              <a:defRPr sz="3600" b="1"/>
            </a:lvl3pPr>
            <a:lvl4pPr marL="2729528" indent="0">
              <a:buNone/>
              <a:defRPr sz="3200" b="1"/>
            </a:lvl4pPr>
            <a:lvl5pPr marL="3639370" indent="0">
              <a:buNone/>
              <a:defRPr sz="3200" b="1"/>
            </a:lvl5pPr>
            <a:lvl6pPr marL="4549208" indent="0">
              <a:buNone/>
              <a:defRPr sz="3200" b="1"/>
            </a:lvl6pPr>
            <a:lvl7pPr marL="5459046" indent="0">
              <a:buNone/>
              <a:defRPr sz="3200" b="1"/>
            </a:lvl7pPr>
            <a:lvl8pPr marL="6368884" indent="0">
              <a:buNone/>
              <a:defRPr sz="3200" b="1"/>
            </a:lvl8pPr>
            <a:lvl9pPr marL="7278724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01638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21" y="-1"/>
            <a:ext cx="24377648" cy="137271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6068" y="2590326"/>
            <a:ext cx="1677041" cy="19674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 userDrawn="1"/>
        </p:nvSpPr>
        <p:spPr>
          <a:xfrm>
            <a:off x="3613216" y="4808244"/>
            <a:ext cx="8761648" cy="800220"/>
          </a:xfrm>
          <a:prstGeom prst="rect">
            <a:avLst/>
          </a:prstGeom>
          <a:noFill/>
        </p:spPr>
        <p:txBody>
          <a:bodyPr wrap="square" lIns="182483" tIns="91242" rIns="182483" bIns="91242" rtlCol="0">
            <a:spAutoFit/>
          </a:bodyPr>
          <a:lstStyle/>
          <a:p>
            <a:pPr algn="ctr" defTabSz="1824787"/>
            <a:r>
              <a:rPr lang="ru-RU" sz="2000" dirty="0">
                <a:solidFill>
                  <a:prstClr val="white"/>
                </a:solidFill>
                <a:cs typeface="Arial" panose="020B0604020202020204" pitchFamily="34" charset="0"/>
              </a:rPr>
              <a:t>ФЕДЕРАЛЬНАЯ СЛУЖБА</a:t>
            </a:r>
          </a:p>
          <a:p>
            <a:pPr algn="ctr" defTabSz="1824787"/>
            <a:r>
              <a:rPr lang="ru-RU" sz="2000" dirty="0">
                <a:solidFill>
                  <a:prstClr val="white"/>
                </a:solidFill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50" y="7691720"/>
            <a:ext cx="9719096" cy="1680460"/>
          </a:xfrm>
          <a:prstGeom prst="rect">
            <a:avLst/>
          </a:prstGeom>
          <a:noFill/>
        </p:spPr>
        <p:txBody>
          <a:bodyPr wrap="square" lIns="182483" tIns="91242" rIns="182483" bIns="91242" rtlCol="0">
            <a:spAutoFit/>
          </a:bodyPr>
          <a:lstStyle>
            <a:lvl1pPr marL="0" indent="0">
              <a:buNone/>
              <a:defRPr lang="ru-RU" sz="10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3600" dirty="0" smtClean="0"/>
            </a:lvl2pPr>
            <a:lvl3pPr>
              <a:defRPr lang="ru-RU" sz="36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dirty="0"/>
              <a:t>Образец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73056" y="11054814"/>
            <a:ext cx="11128651" cy="801244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3600" smtClean="0"/>
            </a:lvl2pPr>
            <a:lvl3pPr>
              <a:defRPr lang="ru-RU" sz="36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25355" lvl="0">
              <a:spcBef>
                <a:spcPts val="200"/>
              </a:spcBef>
            </a:pPr>
            <a:r>
              <a:rPr lang="ru-RU" dirty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 userDrawn="1"/>
        </p:nvGrpSpPr>
        <p:grpSpPr>
          <a:xfrm>
            <a:off x="22907234" y="9283016"/>
            <a:ext cx="987961" cy="9982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4787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4787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5110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6F2A08B-66B9-5F42-9C20-4975C2E6B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9" r="23284"/>
          <a:stretch/>
        </p:blipFill>
        <p:spPr>
          <a:xfrm>
            <a:off x="25392" y="-1"/>
            <a:ext cx="11062566" cy="13697954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="" xmlns:a16="http://schemas.microsoft.com/office/drawing/2014/main" id="{01840757-1A8F-8940-BE11-7CD26EE44EBD}"/>
              </a:ext>
            </a:extLst>
          </p:cNvPr>
          <p:cNvSpPr/>
          <p:nvPr userDrawn="1"/>
        </p:nvSpPr>
        <p:spPr>
          <a:xfrm>
            <a:off x="0" y="8760"/>
            <a:ext cx="11062566" cy="1370724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  <a:alpha val="57000"/>
                </a:schemeClr>
              </a:gs>
              <a:gs pos="100000">
                <a:schemeClr val="tx2">
                  <a:lumMod val="50000"/>
                  <a:alpha val="48000"/>
                </a:schemeClr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20" name="object 3">
            <a:extLst>
              <a:ext uri="{FF2B5EF4-FFF2-40B4-BE49-F238E27FC236}">
                <a16:creationId xmlns="" xmlns:a16="http://schemas.microsoft.com/office/drawing/2014/main" id="{4F1E6446-080F-6744-BA0A-A2185B987FC3}"/>
              </a:ext>
            </a:extLst>
          </p:cNvPr>
          <p:cNvSpPr/>
          <p:nvPr userDrawn="1"/>
        </p:nvSpPr>
        <p:spPr>
          <a:xfrm>
            <a:off x="-769" y="18046"/>
            <a:ext cx="11088746" cy="2598728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3" name="object 3">
            <a:extLst>
              <a:ext uri="{FF2B5EF4-FFF2-40B4-BE49-F238E27FC236}">
                <a16:creationId xmlns="" xmlns:a16="http://schemas.microsoft.com/office/drawing/2014/main" id="{FF746D93-968B-0A4F-9742-5AFBFB36E8A1}"/>
              </a:ext>
            </a:extLst>
          </p:cNvPr>
          <p:cNvSpPr/>
          <p:nvPr userDrawn="1"/>
        </p:nvSpPr>
        <p:spPr>
          <a:xfrm>
            <a:off x="25390" y="11117272"/>
            <a:ext cx="11062566" cy="2598728"/>
          </a:xfrm>
          <a:prstGeom prst="rect">
            <a:avLst/>
          </a:prstGeom>
          <a:blipFill dpi="0" rotWithShape="1">
            <a:blip r:embed="rId3" cstate="print">
              <a:alphaModFix amt="39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964DB4B-B7EC-3D47-A179-1426679A7A13}"/>
              </a:ext>
            </a:extLst>
          </p:cNvPr>
          <p:cNvGrpSpPr/>
          <p:nvPr userDrawn="1"/>
        </p:nvGrpSpPr>
        <p:grpSpPr>
          <a:xfrm>
            <a:off x="23389708" y="11399248"/>
            <a:ext cx="987961" cy="998200"/>
            <a:chOff x="9699205" y="5186438"/>
            <a:chExt cx="440055" cy="444500"/>
          </a:xfrm>
        </p:grpSpPr>
        <p:sp>
          <p:nvSpPr>
            <p:cNvPr id="5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4787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4787"/>
              <a:endParaRPr sz="3600">
                <a:solidFill>
                  <a:prstClr val="black"/>
                </a:solidFill>
              </a:endParaRPr>
            </a:p>
          </p:txBody>
        </p:sp>
      </p:grpSp>
      <p:sp>
        <p:nvSpPr>
          <p:cNvPr id="13" name="object 7">
            <a:extLst>
              <a:ext uri="{FF2B5EF4-FFF2-40B4-BE49-F238E27FC236}">
                <a16:creationId xmlns="" xmlns:a16="http://schemas.microsoft.com/office/drawing/2014/main" id="{779541B8-14F7-6144-BB99-31217AC29512}"/>
              </a:ext>
            </a:extLst>
          </p:cNvPr>
          <p:cNvSpPr/>
          <p:nvPr userDrawn="1"/>
        </p:nvSpPr>
        <p:spPr>
          <a:xfrm>
            <a:off x="10171921" y="2616791"/>
            <a:ext cx="917907" cy="8500498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10EB0EF1-D970-7241-BD5D-AE63BD22BB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03411" y="210457"/>
            <a:ext cx="1834198" cy="215178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C777D55F-3E95-904E-BFBB-D0759B65BA24}"/>
              </a:ext>
            </a:extLst>
          </p:cNvPr>
          <p:cNvSpPr txBox="1"/>
          <p:nvPr userDrawn="1"/>
        </p:nvSpPr>
        <p:spPr>
          <a:xfrm>
            <a:off x="3481559" y="914694"/>
            <a:ext cx="7660880" cy="1046440"/>
          </a:xfrm>
          <a:prstGeom prst="rect">
            <a:avLst/>
          </a:prstGeom>
          <a:noFill/>
        </p:spPr>
        <p:txBody>
          <a:bodyPr wrap="square" lIns="182483" tIns="91242" rIns="182483" bIns="91242" rtlCol="0">
            <a:spAutoFit/>
          </a:bodyPr>
          <a:lstStyle/>
          <a:p>
            <a:pPr defTabSz="1824787"/>
            <a:r>
              <a:rPr lang="ru-RU" sz="2800" b="1" dirty="0">
                <a:solidFill>
                  <a:prstClr val="white"/>
                </a:solidFill>
                <a:cs typeface="Arial" panose="020B0604020202020204" pitchFamily="34" charset="0"/>
              </a:rPr>
              <a:t>ФЕДЕРАЛЬНАЯ СЛУЖБА</a:t>
            </a:r>
          </a:p>
          <a:p>
            <a:pPr defTabSz="1824787"/>
            <a:r>
              <a:rPr lang="ru-RU" sz="2800" b="1" dirty="0">
                <a:solidFill>
                  <a:prstClr val="white"/>
                </a:solidFill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684" y="2800750"/>
            <a:ext cx="7871949" cy="7975600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 algn="r">
              <a:buNone/>
              <a:defRPr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922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6"/>
          <p:cNvSpPr/>
          <p:nvPr userDrawn="1"/>
        </p:nvSpPr>
        <p:spPr>
          <a:xfrm>
            <a:off x="9926" y="10295"/>
            <a:ext cx="11112305" cy="13691666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4787"/>
            <a:endParaRPr sz="4200">
              <a:solidFill>
                <a:prstClr val="black"/>
              </a:solidFill>
            </a:endParaRPr>
          </a:p>
        </p:txBody>
      </p:sp>
      <p:sp>
        <p:nvSpPr>
          <p:cNvPr id="15" name="object 7"/>
          <p:cNvSpPr/>
          <p:nvPr userDrawn="1"/>
        </p:nvSpPr>
        <p:spPr>
          <a:xfrm>
            <a:off x="10170849" y="2820194"/>
            <a:ext cx="951384" cy="8071828"/>
          </a:xfrm>
          <a:custGeom>
            <a:avLst/>
            <a:gdLst/>
            <a:ahLst/>
            <a:cxnLst/>
            <a:rect l="l" t="t" r="r" b="b"/>
            <a:pathLst>
              <a:path w="405764" h="3338195">
                <a:moveTo>
                  <a:pt x="405536" y="3337890"/>
                </a:moveTo>
                <a:lnTo>
                  <a:pt x="0" y="3337890"/>
                </a:lnTo>
                <a:lnTo>
                  <a:pt x="0" y="0"/>
                </a:lnTo>
                <a:lnTo>
                  <a:pt x="405536" y="0"/>
                </a:lnTo>
                <a:lnTo>
                  <a:pt x="405536" y="333789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4200">
              <a:solidFill>
                <a:prstClr val="black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="" xmlns:a16="http://schemas.microsoft.com/office/drawing/2014/main" id="{A8F43CCF-0C8C-B749-9C98-DED4A3D4F3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5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0684" y="2800750"/>
            <a:ext cx="7871949" cy="7975600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 algn="r">
              <a:buNone/>
              <a:defRPr sz="9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23389708" y="11399248"/>
            <a:ext cx="987961" cy="998200"/>
            <a:chOff x="11697890" y="5699624"/>
            <a:chExt cx="494109" cy="499100"/>
          </a:xfrm>
        </p:grpSpPr>
        <p:sp>
          <p:nvSpPr>
            <p:cNvPr id="24" name="object 16">
              <a:extLst>
                <a:ext uri="{FF2B5EF4-FFF2-40B4-BE49-F238E27FC236}">
                  <a16:creationId xmlns="" xmlns:a16="http://schemas.microsoft.com/office/drawing/2014/main" id="{9E747D6A-7EA4-7342-BF64-4108572BCA2F}"/>
                </a:ext>
              </a:extLst>
            </p:cNvPr>
            <p:cNvSpPr/>
            <p:nvPr/>
          </p:nvSpPr>
          <p:spPr>
            <a:xfrm>
              <a:off x="11697890" y="5699624"/>
              <a:ext cx="494109" cy="4991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4787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26" name="object 17">
              <a:extLst>
                <a:ext uri="{FF2B5EF4-FFF2-40B4-BE49-F238E27FC236}">
                  <a16:creationId xmlns="" xmlns:a16="http://schemas.microsoft.com/office/drawing/2014/main" id="{2FD602E7-D3D4-E74F-A1CD-F4B66EB3A131}"/>
                </a:ext>
              </a:extLst>
            </p:cNvPr>
            <p:cNvSpPr/>
            <p:nvPr/>
          </p:nvSpPr>
          <p:spPr>
            <a:xfrm>
              <a:off x="11877612" y="5818578"/>
              <a:ext cx="153579" cy="288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4787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285047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="" xmlns:a16="http://schemas.microsoft.com/office/drawing/2014/main" id="{D8863855-8BDF-4E45-809B-F11F7FD06B41}"/>
              </a:ext>
            </a:extLst>
          </p:cNvPr>
          <p:cNvSpPr/>
          <p:nvPr userDrawn="1"/>
        </p:nvSpPr>
        <p:spPr>
          <a:xfrm>
            <a:off x="19" y="3788604"/>
            <a:ext cx="14067934" cy="6138792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16200000" scaled="1"/>
            <a:tileRect/>
          </a:gra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pic>
        <p:nvPicPr>
          <p:cNvPr id="5" name="Рисунок 4" descr="Изображение выглядит как внутренний, потолок, окно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DBF9D9E1-A88A-4140-990C-66A04C293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2" b="3491"/>
          <a:stretch/>
        </p:blipFill>
        <p:spPr>
          <a:xfrm>
            <a:off x="994236" y="1558307"/>
            <a:ext cx="12164845" cy="10003050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="" xmlns:a16="http://schemas.microsoft.com/office/drawing/2014/main" id="{4DC73FA9-CFCC-4349-9EBF-D22E76F9EBCE}"/>
              </a:ext>
            </a:extLst>
          </p:cNvPr>
          <p:cNvSpPr/>
          <p:nvPr userDrawn="1"/>
        </p:nvSpPr>
        <p:spPr>
          <a:xfrm>
            <a:off x="994234" y="1555845"/>
            <a:ext cx="12164845" cy="10003050"/>
          </a:xfrm>
          <a:prstGeom prst="rect">
            <a:avLst/>
          </a:prstGeom>
          <a:solidFill>
            <a:srgbClr val="0051B2">
              <a:alpha val="44000"/>
            </a:srgbClr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FD3DD10-149B-3C4C-814A-672DF38151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9258" y="6986927"/>
            <a:ext cx="11219815" cy="468032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191EFDB1-31C8-A24D-B7A0-047D82885C57}"/>
              </a:ext>
            </a:extLst>
          </p:cNvPr>
          <p:cNvCxnSpPr>
            <a:cxnSpLocks/>
          </p:cNvCxnSpPr>
          <p:nvPr userDrawn="1"/>
        </p:nvCxnSpPr>
        <p:spPr>
          <a:xfrm>
            <a:off x="1665546" y="1679648"/>
            <a:ext cx="0" cy="9987584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C8250D7-700B-E84D-8FE4-305D47C9E91B}"/>
              </a:ext>
            </a:extLst>
          </p:cNvPr>
          <p:cNvCxnSpPr>
            <a:cxnSpLocks/>
          </p:cNvCxnSpPr>
          <p:nvPr userDrawn="1"/>
        </p:nvCxnSpPr>
        <p:spPr>
          <a:xfrm>
            <a:off x="8856077" y="1555824"/>
            <a:ext cx="0" cy="540723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7E7D69D9-1F8F-FA49-A200-B39D17A9DE68}"/>
              </a:ext>
            </a:extLst>
          </p:cNvPr>
          <p:cNvCxnSpPr>
            <a:cxnSpLocks/>
          </p:cNvCxnSpPr>
          <p:nvPr userDrawn="1"/>
        </p:nvCxnSpPr>
        <p:spPr>
          <a:xfrm>
            <a:off x="4502063" y="4489106"/>
            <a:ext cx="0" cy="249780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C58F501F-69CE-BA47-A198-563B3F244258}"/>
              </a:ext>
            </a:extLst>
          </p:cNvPr>
          <p:cNvSpPr/>
          <p:nvPr userDrawn="1"/>
        </p:nvSpPr>
        <p:spPr>
          <a:xfrm>
            <a:off x="1505644" y="97923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="" xmlns:a16="http://schemas.microsoft.com/office/drawing/2014/main" id="{B797CEC3-3C0E-BF40-A6EC-9734EEE77799}"/>
              </a:ext>
            </a:extLst>
          </p:cNvPr>
          <p:cNvSpPr/>
          <p:nvPr userDrawn="1"/>
        </p:nvSpPr>
        <p:spPr>
          <a:xfrm>
            <a:off x="4324310" y="68459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="" xmlns:a16="http://schemas.microsoft.com/office/drawing/2014/main" id="{84B4724E-B60A-954B-8A4E-FA9A7CE72886}"/>
              </a:ext>
            </a:extLst>
          </p:cNvPr>
          <p:cNvSpPr/>
          <p:nvPr userDrawn="1"/>
        </p:nvSpPr>
        <p:spPr>
          <a:xfrm>
            <a:off x="8691972" y="1384988"/>
            <a:ext cx="340579" cy="346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041657FF-1B3C-C242-ADB0-148F6CA9EF7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79360" y="3603235"/>
            <a:ext cx="8543559" cy="6140450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>
              <a:lnSpc>
                <a:spcPts val="10378"/>
              </a:lnSpc>
              <a:buNone/>
              <a:defRPr sz="10000">
                <a:solidFill>
                  <a:srgbClr val="E1002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object 16">
            <a:extLst>
              <a:ext uri="{FF2B5EF4-FFF2-40B4-BE49-F238E27FC236}">
                <a16:creationId xmlns="" xmlns:a16="http://schemas.microsoft.com/office/drawing/2014/main" id="{60D482BB-06C7-7D43-A4B6-067B00C7448E}"/>
              </a:ext>
            </a:extLst>
          </p:cNvPr>
          <p:cNvSpPr/>
          <p:nvPr/>
        </p:nvSpPr>
        <p:spPr>
          <a:xfrm>
            <a:off x="14579381" y="10560674"/>
            <a:ext cx="987961" cy="9982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31" name="object 17">
            <a:extLst>
              <a:ext uri="{FF2B5EF4-FFF2-40B4-BE49-F238E27FC236}">
                <a16:creationId xmlns="" xmlns:a16="http://schemas.microsoft.com/office/drawing/2014/main" id="{DDF917D5-710B-2741-B703-C610905EA05E}"/>
              </a:ext>
            </a:extLst>
          </p:cNvPr>
          <p:cNvSpPr/>
          <p:nvPr/>
        </p:nvSpPr>
        <p:spPr>
          <a:xfrm>
            <a:off x="14938732" y="10798603"/>
            <a:ext cx="307078" cy="5769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0378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тбивочны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Изображение выглядит как внутренний, сталь, сидит, большой&#10;&#10;Автоматически созданное описание">
            <a:extLst>
              <a:ext uri="{FF2B5EF4-FFF2-40B4-BE49-F238E27FC236}">
                <a16:creationId xmlns="" xmlns:a16="http://schemas.microsoft.com/office/drawing/2014/main" id="{59921AD6-BEED-C345-94DF-5CEF17415C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5" r="-65" b="17728"/>
          <a:stretch/>
        </p:blipFill>
        <p:spPr>
          <a:xfrm>
            <a:off x="23" y="19293"/>
            <a:ext cx="24377648" cy="13727178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D43F7883-713A-5147-9DF0-FE09901D61FC}"/>
              </a:ext>
            </a:extLst>
          </p:cNvPr>
          <p:cNvSpPr/>
          <p:nvPr userDrawn="1"/>
        </p:nvSpPr>
        <p:spPr>
          <a:xfrm>
            <a:off x="0" y="-2"/>
            <a:ext cx="24377650" cy="13765756"/>
          </a:xfrm>
          <a:prstGeom prst="rect">
            <a:avLst/>
          </a:prstGeom>
          <a:solidFill>
            <a:srgbClr val="0051B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 dirty="0">
              <a:ln w="25400"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="" xmlns:a16="http://schemas.microsoft.com/office/drawing/2014/main" id="{27816AD4-2F7A-1A4B-81F5-AB004BF47F0F}"/>
              </a:ext>
            </a:extLst>
          </p:cNvPr>
          <p:cNvSpPr/>
          <p:nvPr userDrawn="1"/>
        </p:nvSpPr>
        <p:spPr>
          <a:xfrm>
            <a:off x="319002" y="3555427"/>
            <a:ext cx="7144929" cy="4994974"/>
          </a:xfrm>
          <a:custGeom>
            <a:avLst/>
            <a:gdLst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49350"/>
              <a:gd name="connsiteY0" fmla="*/ 0 h 1035050"/>
              <a:gd name="connsiteX1" fmla="*/ 1041400 w 1149350"/>
              <a:gd name="connsiteY1" fmla="*/ 977900 h 1035050"/>
              <a:gd name="connsiteX2" fmla="*/ 1149350 w 1149350"/>
              <a:gd name="connsiteY2" fmla="*/ 1035050 h 1035050"/>
              <a:gd name="connsiteX0" fmla="*/ 0 w 1166570"/>
              <a:gd name="connsiteY0" fmla="*/ 0 h 1059877"/>
              <a:gd name="connsiteX1" fmla="*/ 1041400 w 1166570"/>
              <a:gd name="connsiteY1" fmla="*/ 977900 h 1059877"/>
              <a:gd name="connsiteX2" fmla="*/ 1147797 w 1166570"/>
              <a:gd name="connsiteY2" fmla="*/ 1004469 h 1059877"/>
              <a:gd name="connsiteX0" fmla="*/ 0 w 1210622"/>
              <a:gd name="connsiteY0" fmla="*/ 0 h 1014511"/>
              <a:gd name="connsiteX1" fmla="*/ 1041400 w 1210622"/>
              <a:gd name="connsiteY1" fmla="*/ 977900 h 1014511"/>
              <a:gd name="connsiteX2" fmla="*/ 1208391 w 1210622"/>
              <a:gd name="connsiteY2" fmla="*/ 822778 h 1014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0622" h="1014511">
                <a:moveTo>
                  <a:pt x="0" y="0"/>
                </a:moveTo>
                <a:cubicBezTo>
                  <a:pt x="334509" y="425357"/>
                  <a:pt x="840002" y="840770"/>
                  <a:pt x="1041400" y="977900"/>
                </a:cubicBezTo>
                <a:cubicBezTo>
                  <a:pt x="1242799" y="1115030"/>
                  <a:pt x="1208391" y="822778"/>
                  <a:pt x="1208391" y="822778"/>
                </a:cubicBezTo>
              </a:path>
            </a:pathLst>
          </a:custGeom>
          <a:noFill/>
          <a:ln w="222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ln w="25400">
                <a:solidFill>
                  <a:prstClr val="white"/>
                </a:solidFill>
              </a:ln>
              <a:noFill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39383B72-B490-E848-B1D5-D41FF1EA31E0}"/>
              </a:ext>
            </a:extLst>
          </p:cNvPr>
          <p:cNvSpPr/>
          <p:nvPr userDrawn="1"/>
        </p:nvSpPr>
        <p:spPr>
          <a:xfrm>
            <a:off x="5190760" y="8293263"/>
            <a:ext cx="12188825" cy="1458826"/>
          </a:xfrm>
          <a:prstGeom prst="rect">
            <a:avLst/>
          </a:prstGeom>
        </p:spPr>
        <p:txBody>
          <a:bodyPr wrap="square" lIns="182483" tIns="91242" rIns="182483" bIns="91242">
            <a:spAutoFit/>
          </a:bodyPr>
          <a:lstStyle/>
          <a:p>
            <a:pPr marL="25355" marR="10138" indent="315547" algn="ctr" defTabSz="1824787">
              <a:lnSpc>
                <a:spcPct val="114799"/>
              </a:lnSpc>
              <a:spcBef>
                <a:spcPts val="200"/>
              </a:spcBef>
            </a:pPr>
            <a:r>
              <a:rPr lang="ru-RU" sz="3600" dirty="0">
                <a:solidFill>
                  <a:srgbClr val="FFFFFF"/>
                </a:solidFill>
                <a:cs typeface="Arial"/>
              </a:rPr>
              <a:t>ОБЩЕСИ</a:t>
            </a:r>
            <a:r>
              <a:rPr lang="ru-RU" sz="3600" spc="-90" dirty="0">
                <a:solidFill>
                  <a:srgbClr val="FFFFFF"/>
                </a:solidFill>
                <a:cs typeface="Arial"/>
              </a:rPr>
              <a:t>С</a:t>
            </a:r>
            <a:r>
              <a:rPr lang="ru-RU" sz="3600" dirty="0">
                <a:solidFill>
                  <a:srgbClr val="FFFFFF"/>
                </a:solidFill>
                <a:cs typeface="Arial"/>
              </a:rPr>
              <a:t>ТЕМНЫЕ</a:t>
            </a:r>
            <a:br>
              <a:rPr lang="ru-RU" sz="3600" dirty="0">
                <a:solidFill>
                  <a:srgbClr val="FFFFFF"/>
                </a:solidFill>
                <a:cs typeface="Arial"/>
              </a:rPr>
            </a:br>
            <a:r>
              <a:rPr lang="ru-RU" sz="3600" spc="-20" dirty="0">
                <a:solidFill>
                  <a:srgbClr val="FFFFFF"/>
                </a:solidFill>
                <a:cs typeface="Arial"/>
              </a:rPr>
              <a:t>ВЫВОДЫ</a:t>
            </a:r>
            <a:endParaRPr lang="ru-RU" sz="3600" dirty="0">
              <a:solidFill>
                <a:prstClr val="black"/>
              </a:solidFill>
              <a:cs typeface="Arial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FF6D7FD-8288-3843-B63E-027C7449309A}"/>
              </a:ext>
            </a:extLst>
          </p:cNvPr>
          <p:cNvCxnSpPr>
            <a:cxnSpLocks/>
          </p:cNvCxnSpPr>
          <p:nvPr userDrawn="1"/>
        </p:nvCxnSpPr>
        <p:spPr>
          <a:xfrm>
            <a:off x="5250392" y="776942"/>
            <a:ext cx="1827724" cy="362696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3">
            <a:extLst>
              <a:ext uri="{FF2B5EF4-FFF2-40B4-BE49-F238E27FC236}">
                <a16:creationId xmlns="" xmlns:a16="http://schemas.microsoft.com/office/drawing/2014/main" id="{08AFF63D-7402-AE48-BC81-B45339A276A5}"/>
              </a:ext>
            </a:extLst>
          </p:cNvPr>
          <p:cNvSpPr/>
          <p:nvPr userDrawn="1"/>
        </p:nvSpPr>
        <p:spPr>
          <a:xfrm>
            <a:off x="6916504" y="18059"/>
            <a:ext cx="10544645" cy="1374771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="" xmlns:a16="http://schemas.microsoft.com/office/drawing/2014/main" id="{C083EA45-9922-BB44-BCEE-4B899446618B}"/>
              </a:ext>
            </a:extLst>
          </p:cNvPr>
          <p:cNvSpPr/>
          <p:nvPr userDrawn="1"/>
        </p:nvSpPr>
        <p:spPr>
          <a:xfrm>
            <a:off x="6916502" y="11711855"/>
            <a:ext cx="10544649" cy="2071966"/>
          </a:xfrm>
          <a:custGeom>
            <a:avLst/>
            <a:gdLst/>
            <a:ahLst/>
            <a:cxnLst/>
            <a:rect l="l" t="t" r="r" b="b"/>
            <a:pathLst>
              <a:path w="4334509" h="798829">
                <a:moveTo>
                  <a:pt x="4334027" y="798207"/>
                </a:moveTo>
                <a:lnTo>
                  <a:pt x="0" y="798207"/>
                </a:lnTo>
                <a:lnTo>
                  <a:pt x="0" y="0"/>
                </a:lnTo>
                <a:lnTo>
                  <a:pt x="4334027" y="0"/>
                </a:lnTo>
                <a:lnTo>
                  <a:pt x="4334027" y="798207"/>
                </a:lnTo>
                <a:close/>
              </a:path>
            </a:pathLst>
          </a:custGeom>
          <a:solidFill>
            <a:srgbClr val="000000">
              <a:alpha val="11997"/>
            </a:srgbClr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="" xmlns:a16="http://schemas.microsoft.com/office/drawing/2014/main" id="{1E08F11E-8EEB-1D44-AD0C-51B95556E29A}"/>
              </a:ext>
            </a:extLst>
          </p:cNvPr>
          <p:cNvCxnSpPr>
            <a:cxnSpLocks/>
          </p:cNvCxnSpPr>
          <p:nvPr userDrawn="1"/>
        </p:nvCxnSpPr>
        <p:spPr>
          <a:xfrm>
            <a:off x="6995872" y="11711834"/>
            <a:ext cx="17276456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="" xmlns:a16="http://schemas.microsoft.com/office/drawing/2014/main" id="{B26E0C0E-E435-EF4C-B6F6-E5A05B9C2D21}"/>
              </a:ext>
            </a:extLst>
          </p:cNvPr>
          <p:cNvSpPr/>
          <p:nvPr userDrawn="1"/>
        </p:nvSpPr>
        <p:spPr>
          <a:xfrm>
            <a:off x="6687751" y="11490536"/>
            <a:ext cx="448065" cy="4327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="" xmlns:a16="http://schemas.microsoft.com/office/drawing/2014/main" id="{7352D735-099C-744C-96AC-5B86CFEC2848}"/>
              </a:ext>
            </a:extLst>
          </p:cNvPr>
          <p:cNvCxnSpPr>
            <a:cxnSpLocks/>
          </p:cNvCxnSpPr>
          <p:nvPr userDrawn="1"/>
        </p:nvCxnSpPr>
        <p:spPr>
          <a:xfrm>
            <a:off x="6916502" y="18044"/>
            <a:ext cx="0" cy="13697956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106584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главление без нумер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24">
            <a:extLst>
              <a:ext uri="{FF2B5EF4-FFF2-40B4-BE49-F238E27FC236}">
                <a16:creationId xmlns="" xmlns:a16="http://schemas.microsoft.com/office/drawing/2014/main" id="{2A1C713C-8FE8-6D4A-9875-A226598F0C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8871" y="3484319"/>
            <a:ext cx="9018315" cy="6747378"/>
          </a:xfrm>
          <a:prstGeom prst="rect">
            <a:avLst/>
          </a:prstGeom>
        </p:spPr>
        <p:txBody>
          <a:bodyPr lIns="0" tIns="0" rIns="182483" bIns="91242" anchor="ctr" anchorCtr="0"/>
          <a:lstStyle>
            <a:lvl1pPr marL="25355" marR="10138" indent="0" algn="l" defTabSz="1824787" rtl="0" eaLnBrk="1" latinLnBrk="0" hangingPunct="1">
              <a:spcBef>
                <a:spcPts val="1810"/>
              </a:spcBef>
              <a:buNone/>
              <a:defRPr lang="ru-RU" sz="9600" kern="1200" spc="-50" dirty="0">
                <a:solidFill>
                  <a:srgbClr val="999999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" name="object 3">
            <a:extLst>
              <a:ext uri="{FF2B5EF4-FFF2-40B4-BE49-F238E27FC236}">
                <a16:creationId xmlns="" xmlns:a16="http://schemas.microsoft.com/office/drawing/2014/main" id="{57BA722A-E58D-664F-9B1F-48BC983F82E0}"/>
              </a:ext>
            </a:extLst>
          </p:cNvPr>
          <p:cNvSpPr/>
          <p:nvPr userDrawn="1"/>
        </p:nvSpPr>
        <p:spPr>
          <a:xfrm>
            <a:off x="0" y="3484319"/>
            <a:ext cx="810049" cy="6747378"/>
          </a:xfrm>
          <a:custGeom>
            <a:avLst/>
            <a:gdLst/>
            <a:ahLst/>
            <a:cxnLst/>
            <a:rect l="l" t="t" r="r" b="b"/>
            <a:pathLst>
              <a:path w="405130" h="2159635">
                <a:moveTo>
                  <a:pt x="404825" y="2159050"/>
                </a:moveTo>
                <a:lnTo>
                  <a:pt x="0" y="2159050"/>
                </a:lnTo>
                <a:lnTo>
                  <a:pt x="0" y="0"/>
                </a:lnTo>
                <a:lnTo>
                  <a:pt x="404825" y="0"/>
                </a:lnTo>
                <a:lnTo>
                  <a:pt x="404825" y="2159050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5" name="object 2">
            <a:extLst>
              <a:ext uri="{FF2B5EF4-FFF2-40B4-BE49-F238E27FC236}">
                <a16:creationId xmlns="" xmlns:a16="http://schemas.microsoft.com/office/drawing/2014/main" id="{3AB69561-8020-AB4B-A6D9-CC282A28B422}"/>
              </a:ext>
            </a:extLst>
          </p:cNvPr>
          <p:cNvSpPr/>
          <p:nvPr userDrawn="1"/>
        </p:nvSpPr>
        <p:spPr>
          <a:xfrm>
            <a:off x="12468153" y="-2"/>
            <a:ext cx="2188756" cy="13716000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7" name="object 16">
            <a:extLst>
              <a:ext uri="{FF2B5EF4-FFF2-40B4-BE49-F238E27FC236}">
                <a16:creationId xmlns="" xmlns:a16="http://schemas.microsoft.com/office/drawing/2014/main" id="{00D0B8EF-F7C1-F24A-B60A-5A84B8C63C08}"/>
              </a:ext>
            </a:extLst>
          </p:cNvPr>
          <p:cNvSpPr/>
          <p:nvPr/>
        </p:nvSpPr>
        <p:spPr>
          <a:xfrm>
            <a:off x="10921560" y="9800318"/>
            <a:ext cx="987961" cy="998200"/>
          </a:xfrm>
          <a:custGeom>
            <a:avLst/>
            <a:gdLst/>
            <a:ahLst/>
            <a:cxnLst/>
            <a:rect l="l" t="t" r="r" b="b"/>
            <a:pathLst>
              <a:path w="440054" h="444500">
                <a:moveTo>
                  <a:pt x="0" y="0"/>
                </a:moveTo>
                <a:lnTo>
                  <a:pt x="439940" y="0"/>
                </a:lnTo>
                <a:lnTo>
                  <a:pt x="439940" y="444118"/>
                </a:lnTo>
                <a:lnTo>
                  <a:pt x="0" y="444118"/>
                </a:lnTo>
                <a:lnTo>
                  <a:pt x="0" y="0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8" name="object 17">
            <a:extLst>
              <a:ext uri="{FF2B5EF4-FFF2-40B4-BE49-F238E27FC236}">
                <a16:creationId xmlns="" xmlns:a16="http://schemas.microsoft.com/office/drawing/2014/main" id="{98ED11CC-7038-B341-89A6-A00AF6E52873}"/>
              </a:ext>
            </a:extLst>
          </p:cNvPr>
          <p:cNvSpPr/>
          <p:nvPr/>
        </p:nvSpPr>
        <p:spPr>
          <a:xfrm>
            <a:off x="11280911" y="10038247"/>
            <a:ext cx="307078" cy="576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955426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 userDrawn="1"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C6912CD2-630D-9145-8B0C-4EAAD953FCA4}"/>
              </a:ext>
            </a:extLst>
          </p:cNvPr>
          <p:cNvSpPr/>
          <p:nvPr/>
        </p:nvSpPr>
        <p:spPr>
          <a:xfrm>
            <a:off x="2725083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="" xmlns:a16="http://schemas.microsoft.com/office/drawing/2014/main" id="{15DB779B-12D8-0C4A-8B31-D54A79C87DA9}"/>
              </a:ext>
            </a:extLst>
          </p:cNvPr>
          <p:cNvSpPr/>
          <p:nvPr/>
        </p:nvSpPr>
        <p:spPr>
          <a:xfrm>
            <a:off x="2544465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21" name="object 2">
            <a:extLst>
              <a:ext uri="{FF2B5EF4-FFF2-40B4-BE49-F238E27FC236}">
                <a16:creationId xmlns="" xmlns:a16="http://schemas.microsoft.com/office/drawing/2014/main" id="{1630BC1B-B261-2F4A-A4A4-9E4033137F42}"/>
              </a:ext>
            </a:extLst>
          </p:cNvPr>
          <p:cNvSpPr/>
          <p:nvPr/>
        </p:nvSpPr>
        <p:spPr>
          <a:xfrm>
            <a:off x="9459815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="" xmlns:a16="http://schemas.microsoft.com/office/drawing/2014/main" id="{FC5FEC04-B725-D14D-96DE-9103E05EC84B}"/>
              </a:ext>
            </a:extLst>
          </p:cNvPr>
          <p:cNvSpPr/>
          <p:nvPr/>
        </p:nvSpPr>
        <p:spPr>
          <a:xfrm>
            <a:off x="9279177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="" xmlns:a16="http://schemas.microsoft.com/office/drawing/2014/main" id="{C7F82BF4-97FF-FC48-95FF-6731C19E8700}"/>
              </a:ext>
            </a:extLst>
          </p:cNvPr>
          <p:cNvSpPr/>
          <p:nvPr/>
        </p:nvSpPr>
        <p:spPr>
          <a:xfrm>
            <a:off x="16194529" y="3403242"/>
            <a:ext cx="6156918" cy="8854660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28" name="object 16">
            <a:extLst>
              <a:ext uri="{FF2B5EF4-FFF2-40B4-BE49-F238E27FC236}">
                <a16:creationId xmlns="" xmlns:a16="http://schemas.microsoft.com/office/drawing/2014/main" id="{4332BE53-4724-1243-B3E3-91DD9C15C72D}"/>
              </a:ext>
            </a:extLst>
          </p:cNvPr>
          <p:cNvSpPr/>
          <p:nvPr/>
        </p:nvSpPr>
        <p:spPr>
          <a:xfrm>
            <a:off x="16013891" y="4218912"/>
            <a:ext cx="6518150" cy="1642908"/>
          </a:xfrm>
          <a:custGeom>
            <a:avLst/>
            <a:gdLst/>
            <a:ahLst/>
            <a:cxnLst/>
            <a:rect l="l" t="t" r="r" b="b"/>
            <a:pathLst>
              <a:path w="2713990" h="654050">
                <a:moveTo>
                  <a:pt x="2713901" y="653783"/>
                </a:moveTo>
                <a:lnTo>
                  <a:pt x="0" y="653783"/>
                </a:lnTo>
                <a:lnTo>
                  <a:pt x="0" y="0"/>
                </a:lnTo>
                <a:lnTo>
                  <a:pt x="2713901" y="0"/>
                </a:lnTo>
                <a:lnTo>
                  <a:pt x="2713901" y="653783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32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3199566" y="6062935"/>
            <a:ext cx="5114032" cy="5786186"/>
          </a:xfrm>
          <a:prstGeom prst="rect">
            <a:avLst/>
          </a:prstGeom>
        </p:spPr>
        <p:txBody>
          <a:bodyPr lIns="182483" tIns="91242" rIns="182483" bIns="91242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9979600" y="6062935"/>
            <a:ext cx="5114032" cy="5786186"/>
          </a:xfrm>
          <a:prstGeom prst="rect">
            <a:avLst/>
          </a:prstGeom>
        </p:spPr>
        <p:txBody>
          <a:bodyPr lIns="182483" tIns="91242" rIns="182483" bIns="91242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4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16683454" y="6062935"/>
            <a:ext cx="5114032" cy="5786186"/>
          </a:xfrm>
          <a:prstGeom prst="rect">
            <a:avLst/>
          </a:prstGeom>
        </p:spPr>
        <p:txBody>
          <a:bodyPr lIns="182483" tIns="91242" rIns="182483" bIns="91242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2852132" y="4462735"/>
            <a:ext cx="5919300" cy="1099886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9563464" y="4462735"/>
            <a:ext cx="5919300" cy="1099886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7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16327844" y="4462735"/>
            <a:ext cx="5919300" cy="1099886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641736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48" y="3374224"/>
            <a:ext cx="16617237" cy="9337140"/>
          </a:xfrm>
          <a:prstGeom prst="rect">
            <a:avLst/>
          </a:prstGeom>
        </p:spPr>
        <p:txBody>
          <a:bodyPr lIns="182483" tIns="91242" rIns="182483" bIns="91242"/>
          <a:lstStyle>
            <a:lvl1pPr marL="25355" indent="0" algn="l" defTabSz="1824787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1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089204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48" y="3374224"/>
            <a:ext cx="10360503" cy="9337140"/>
          </a:xfrm>
          <a:prstGeom prst="rect">
            <a:avLst/>
          </a:prstGeom>
        </p:spPr>
        <p:txBody>
          <a:bodyPr lIns="182483" tIns="91242" rIns="182483" bIns="91242"/>
          <a:lstStyle>
            <a:lvl1pPr marL="25355" indent="0" algn="l" defTabSz="1824787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2874448" y="3374224"/>
            <a:ext cx="10515241" cy="9337140"/>
          </a:xfrm>
          <a:prstGeom prst="rect">
            <a:avLst/>
          </a:prstGeom>
        </p:spPr>
        <p:txBody>
          <a:bodyPr lIns="182483" tIns="91242" rIns="182483" bIns="91242"/>
          <a:lstStyle>
            <a:lvl1pPr marL="25355" indent="0" algn="l" defTabSz="1824787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21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3691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6BCF7F52-C500-194A-8FDB-1C45B1890E62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>
              <a:solidFill>
                <a:prstClr val="black"/>
              </a:solidFill>
            </a:endParaRPr>
          </a:p>
        </p:txBody>
      </p:sp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05DA8AD-1619-444D-90B9-AB4F90627F8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27" y="3374224"/>
            <a:ext cx="6722901" cy="9337140"/>
          </a:xfrm>
          <a:prstGeom prst="rect">
            <a:avLst/>
          </a:prstGeom>
        </p:spPr>
        <p:txBody>
          <a:bodyPr lIns="182483" tIns="91242" rIns="182483" bIns="91242"/>
          <a:lstStyle>
            <a:lvl1pPr marL="25355" indent="0" algn="l" defTabSz="1824787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16666786" y="3374224"/>
            <a:ext cx="6722901" cy="9337140"/>
          </a:xfrm>
          <a:prstGeom prst="rect">
            <a:avLst/>
          </a:prstGeom>
        </p:spPr>
        <p:txBody>
          <a:bodyPr lIns="182483" tIns="91242" rIns="182483" bIns="91242"/>
          <a:lstStyle>
            <a:lvl1pPr marL="25355" indent="0" algn="l" defTabSz="1824787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9334446" y="3374224"/>
            <a:ext cx="6722901" cy="9337140"/>
          </a:xfrm>
          <a:prstGeom prst="rect">
            <a:avLst/>
          </a:prstGeom>
        </p:spPr>
        <p:txBody>
          <a:bodyPr lIns="182483" tIns="91242" rIns="182483" bIns="91242"/>
          <a:lstStyle>
            <a:lvl1pPr marL="25355" indent="0" algn="l" defTabSz="1824787" rtl="0" eaLnBrk="1" latinLnBrk="0" hangingPunct="1">
              <a:buNone/>
              <a:defRPr lang="ru-RU" sz="30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1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301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70786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в ноутбук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="" xmlns:a16="http://schemas.microsoft.com/office/drawing/2014/main" id="{A32F654B-2BB9-1146-B60D-BED70D67F881}"/>
              </a:ext>
            </a:extLst>
          </p:cNvPr>
          <p:cNvSpPr/>
          <p:nvPr userDrawn="1"/>
        </p:nvSpPr>
        <p:spPr>
          <a:xfrm>
            <a:off x="0" y="3154122"/>
            <a:ext cx="16175587" cy="7756632"/>
          </a:xfrm>
          <a:prstGeom prst="rect">
            <a:avLst/>
          </a:prstGeom>
          <a:gradFill flip="none" rotWithShape="1"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2700000" scaled="1"/>
            <a:tileRect/>
          </a:gra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5B740BA1-D2FE-8242-869F-79EFEB1D2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52" t="5550" r="23733" b="2428"/>
          <a:stretch/>
        </p:blipFill>
        <p:spPr>
          <a:xfrm>
            <a:off x="11686448" y="1687899"/>
            <a:ext cx="12691202" cy="9887638"/>
          </a:xfrm>
          <a:prstGeom prst="rect">
            <a:avLst/>
          </a:prstGeom>
        </p:spPr>
      </p:pic>
      <p:sp>
        <p:nvSpPr>
          <p:cNvPr id="4" name="Рисунок 3">
            <a:extLst>
              <a:ext uri="{FF2B5EF4-FFF2-40B4-BE49-F238E27FC236}">
                <a16:creationId xmlns="" xmlns:a16="http://schemas.microsoft.com/office/drawing/2014/main" id="{480833B5-F2B5-764F-89E3-8D464F7B36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787380" y="2311025"/>
            <a:ext cx="10590291" cy="7952394"/>
          </a:xfrm>
          <a:prstGeom prst="rect">
            <a:avLst/>
          </a:prstGeom>
        </p:spPr>
        <p:txBody>
          <a:bodyPr lIns="182483" tIns="91242" rIns="182483" bIns="91242"/>
          <a:lstStyle>
            <a:lvl1pPr>
              <a:defRPr sz="3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716945" y="3369521"/>
            <a:ext cx="11721651" cy="6376086"/>
          </a:xfrm>
          <a:prstGeom prst="rect">
            <a:avLst/>
          </a:prstGeom>
        </p:spPr>
        <p:txBody>
          <a:bodyPr lIns="182483" tIns="91242" rIns="182483" bIns="91242"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5" name="object 7">
            <a:extLst>
              <a:ext uri="{FF2B5EF4-FFF2-40B4-BE49-F238E27FC236}">
                <a16:creationId xmlns="" xmlns:a16="http://schemas.microsoft.com/office/drawing/2014/main" id="{515B5E40-509C-674A-A0CE-A82644D303E5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36" name="Текст 17">
            <a:extLst>
              <a:ext uri="{FF2B5EF4-FFF2-40B4-BE49-F238E27FC236}">
                <a16:creationId xmlns="" xmlns:a16="http://schemas.microsoft.com/office/drawing/2014/main" id="{0C35332F-46F8-0546-995C-37C104CAD13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532739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" y="1606378"/>
            <a:ext cx="11859397" cy="10379248"/>
          </a:xfrm>
          <a:prstGeom prst="rect">
            <a:avLst/>
          </a:prstGeom>
        </p:spPr>
        <p:txBody>
          <a:bodyPr lIns="182483" tIns="91242" rIns="182483" bIns="91242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2884408" y="3533783"/>
            <a:ext cx="10676543" cy="6648450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6C49A229-F120-BD44-8911-B70221A59A36}"/>
              </a:ext>
            </a:extLst>
          </p:cNvPr>
          <p:cNvSpPr/>
          <p:nvPr userDrawn="1"/>
        </p:nvSpPr>
        <p:spPr>
          <a:xfrm>
            <a:off x="21" y="3077614"/>
            <a:ext cx="518847" cy="743677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FFC32E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8367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текст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3968" y="2578343"/>
            <a:ext cx="11009276" cy="8559330"/>
          </a:xfrm>
          <a:prstGeom prst="rect">
            <a:avLst/>
          </a:prstGeom>
        </p:spPr>
        <p:txBody>
          <a:bodyPr lIns="182483" tIns="91242" rIns="182483" bIns="91242"/>
          <a:lstStyle>
            <a:lvl1pPr marL="0" indent="0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2884408" y="2578336"/>
            <a:ext cx="10676543" cy="8559328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7" name="object 7">
            <a:extLst>
              <a:ext uri="{FF2B5EF4-FFF2-40B4-BE49-F238E27FC236}">
                <a16:creationId xmlns="" xmlns:a16="http://schemas.microsoft.com/office/drawing/2014/main" id="{C4CAAF58-D51D-2F45-BC38-B4EAB0CFADC2}"/>
              </a:ext>
            </a:extLst>
          </p:cNvPr>
          <p:cNvSpPr/>
          <p:nvPr userDrawn="1"/>
        </p:nvSpPr>
        <p:spPr>
          <a:xfrm>
            <a:off x="11340571" y="2578345"/>
            <a:ext cx="518847" cy="855932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r>
              <a:rPr lang="ru-RU" sz="3600" dirty="0">
                <a:solidFill>
                  <a:prstClr val="black"/>
                </a:solidFill>
              </a:rPr>
              <a:t> </a:t>
            </a:r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="" xmlns:a16="http://schemas.microsoft.com/office/drawing/2014/main" id="{B780F91E-59E4-7E41-8159-0A9695B37680}"/>
              </a:ext>
            </a:extLst>
          </p:cNvPr>
          <p:cNvSpPr/>
          <p:nvPr userDrawn="1"/>
        </p:nvSpPr>
        <p:spPr>
          <a:xfrm>
            <a:off x="21" y="2578345"/>
            <a:ext cx="518847" cy="855932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r>
              <a:rPr lang="ru-RU" sz="3600" dirty="0">
                <a:solidFill>
                  <a:prstClr val="black"/>
                </a:solidFill>
              </a:rPr>
              <a:t> </a:t>
            </a:r>
            <a:endParaRPr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015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изображения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1C1F4E9-1C6C-1B44-8008-50554A2853D5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2" y="1735836"/>
            <a:ext cx="4966706" cy="4968000"/>
          </a:xfrm>
          <a:prstGeom prst="rect">
            <a:avLst/>
          </a:prstGeom>
        </p:spPr>
        <p:txBody>
          <a:bodyPr lIns="182483" tIns="91242" rIns="182483" bIns="91242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1488792" y="3139621"/>
            <a:ext cx="12072159" cy="7436774"/>
          </a:xfrm>
          <a:prstGeom prst="rect">
            <a:avLst/>
          </a:prstGeom>
        </p:spPr>
        <p:txBody>
          <a:bodyPr lIns="182483" tIns="91242" rIns="182483" bIns="91242" anchor="ctr" anchorCtr="0"/>
          <a:lstStyle>
            <a:lvl1pPr marL="0" indent="0">
              <a:buNone/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="" xmlns:a16="http://schemas.microsoft.com/office/drawing/2014/main" id="{B9A9E15C-3FB6-A548-B181-7143DD44330D}"/>
              </a:ext>
            </a:extLst>
          </p:cNvPr>
          <p:cNvSpPr/>
          <p:nvPr userDrawn="1"/>
        </p:nvSpPr>
        <p:spPr>
          <a:xfrm>
            <a:off x="9991532" y="3139610"/>
            <a:ext cx="518847" cy="743677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Рисунок 2">
            <a:extLst>
              <a:ext uri="{FF2B5EF4-FFF2-40B4-BE49-F238E27FC236}">
                <a16:creationId xmlns="" xmlns:a16="http://schemas.microsoft.com/office/drawing/2014/main" id="{0ADFD737-0167-A84C-B53A-A3E2BDFC439C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4994435" y="1735836"/>
            <a:ext cx="4966706" cy="4968000"/>
          </a:xfrm>
          <a:prstGeom prst="rect">
            <a:avLst/>
          </a:prstGeom>
        </p:spPr>
        <p:txBody>
          <a:bodyPr lIns="182483" tIns="91242" rIns="182483" bIns="91242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8" name="Рисунок 2">
            <a:extLst>
              <a:ext uri="{FF2B5EF4-FFF2-40B4-BE49-F238E27FC236}">
                <a16:creationId xmlns="" xmlns:a16="http://schemas.microsoft.com/office/drawing/2014/main" id="{BA995731-197A-2943-ACA8-4659E7D0E367}"/>
              </a:ext>
            </a:extLst>
          </p:cNvPr>
          <p:cNvSpPr>
            <a:spLocks noGrp="1" noChangeAspect="1"/>
          </p:cNvSpPr>
          <p:nvPr userDrawn="1">
            <p:ph type="pic" sz="quarter" idx="14"/>
          </p:nvPr>
        </p:nvSpPr>
        <p:spPr>
          <a:xfrm>
            <a:off x="0" y="6725908"/>
            <a:ext cx="4966706" cy="4968000"/>
          </a:xfrm>
          <a:prstGeom prst="rect">
            <a:avLst/>
          </a:prstGeom>
        </p:spPr>
        <p:txBody>
          <a:bodyPr lIns="182483" tIns="91242" rIns="182483" bIns="91242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095DDF4D-5A25-9F40-9557-8ED2090DC538}"/>
              </a:ext>
            </a:extLst>
          </p:cNvPr>
          <p:cNvSpPr>
            <a:spLocks noGrp="1" noChangeAspect="1"/>
          </p:cNvSpPr>
          <p:nvPr userDrawn="1">
            <p:ph type="pic" sz="quarter" idx="15"/>
          </p:nvPr>
        </p:nvSpPr>
        <p:spPr>
          <a:xfrm>
            <a:off x="4994435" y="6725908"/>
            <a:ext cx="4966706" cy="4968000"/>
          </a:xfrm>
          <a:prstGeom prst="rect">
            <a:avLst/>
          </a:prstGeom>
        </p:spPr>
        <p:txBody>
          <a:bodyPr lIns="182483" tIns="91242" rIns="182483" bIns="91242"/>
          <a:lstStyle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520399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слайд под табл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307431878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1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483" tIns="91242" rIns="182483" bIns="91242" rtlCol="0" anchor="ctr"/>
          <a:lstStyle/>
          <a:p>
            <a:pPr algn="ctr" defTabSz="1824787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501856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2">
            <a:extLst>
              <a:ext uri="{FF2B5EF4-FFF2-40B4-BE49-F238E27FC236}">
                <a16:creationId xmlns="" xmlns:a16="http://schemas.microsoft.com/office/drawing/2014/main" id="{0560CFF3-0F6B-EE47-8233-2752BA7C190C}"/>
              </a:ext>
            </a:extLst>
          </p:cNvPr>
          <p:cNvSpPr/>
          <p:nvPr userDrawn="1"/>
        </p:nvSpPr>
        <p:spPr>
          <a:xfrm>
            <a:off x="0" y="3411455"/>
            <a:ext cx="24377650" cy="8985994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="" xmlns:a16="http://schemas.microsoft.com/office/drawing/2014/main" id="{2E9797C7-8447-7949-8633-B9C1F8C8B7D2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9" name="Текст 17">
            <a:extLst>
              <a:ext uri="{FF2B5EF4-FFF2-40B4-BE49-F238E27FC236}">
                <a16:creationId xmlns="" xmlns:a16="http://schemas.microsoft.com/office/drawing/2014/main" id="{65282F85-5E1C-A643-B6D1-764B9457ED35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0256523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="" xmlns:a16="http://schemas.microsoft.com/office/drawing/2014/main" id="{FBDE76DB-A8FB-674B-86CB-3C735C2794DB}"/>
              </a:ext>
            </a:extLst>
          </p:cNvPr>
          <p:cNvSpPr/>
          <p:nvPr userDrawn="1"/>
        </p:nvSpPr>
        <p:spPr>
          <a:xfrm>
            <a:off x="0" y="2946070"/>
            <a:ext cx="24377650" cy="10769932"/>
          </a:xfrm>
          <a:prstGeom prst="rect">
            <a:avLst/>
          </a:prstGeom>
          <a:gradFill>
            <a:gsLst>
              <a:gs pos="3000">
                <a:schemeClr val="tx2">
                  <a:lumMod val="75000"/>
                </a:schemeClr>
              </a:gs>
              <a:gs pos="100000">
                <a:srgbClr val="0070DF"/>
              </a:gs>
            </a:gsLst>
            <a:lin ang="5400000" scaled="0"/>
          </a:gra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  <a:highlight>
                <a:srgbClr val="345074"/>
              </a:highlight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70"/>
            <a:ext cx="2097098" cy="487308"/>
          </a:xfrm>
          <a:prstGeom prst="rect">
            <a:avLst/>
          </a:prstGeom>
        </p:spPr>
        <p:txBody>
          <a:bodyPr vert="horz" wrap="square" lIns="0" tIns="25355" rIns="0" bIns="0" rtlCol="0">
            <a:spAutoFit/>
          </a:bodyPr>
          <a:lstStyle/>
          <a:p>
            <a:pPr marL="25355" defTabSz="1824787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316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="" xmlns:a16="http://schemas.microsoft.com/office/drawing/2014/main" id="{D6E06661-EB7F-9A4F-ABE0-E508C3AF0496}"/>
              </a:ext>
            </a:extLst>
          </p:cNvPr>
          <p:cNvSpPr/>
          <p:nvPr userDrawn="1"/>
        </p:nvSpPr>
        <p:spPr>
          <a:xfrm>
            <a:off x="2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4787"/>
            <a:endParaRPr sz="3600" dirty="0">
              <a:solidFill>
                <a:prstClr val="black"/>
              </a:solidFill>
            </a:endParaRPr>
          </a:p>
        </p:txBody>
      </p:sp>
      <p:sp>
        <p:nvSpPr>
          <p:cNvPr id="27" name="Текст 17">
            <a:extLst>
              <a:ext uri="{FF2B5EF4-FFF2-40B4-BE49-F238E27FC236}">
                <a16:creationId xmlns="" xmlns:a16="http://schemas.microsoft.com/office/drawing/2014/main" id="{BA39ABDA-F5E8-8E4A-9F54-A6F49EE67C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309" y="1072281"/>
            <a:ext cx="5225109" cy="1873794"/>
          </a:xfrm>
          <a:prstGeom prst="rect">
            <a:avLst/>
          </a:prstGeom>
        </p:spPr>
        <p:txBody>
          <a:bodyPr lIns="182483" tIns="91242" rIns="182483" bIns="91242"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7247724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217" indent="0" algn="ctr">
              <a:buNone/>
              <a:defRPr sz="4000"/>
            </a:lvl2pPr>
            <a:lvl3pPr marL="1828434" indent="0" algn="ctr">
              <a:buNone/>
              <a:defRPr sz="3600"/>
            </a:lvl3pPr>
            <a:lvl4pPr marL="2742651" indent="0" algn="ctr">
              <a:buNone/>
              <a:defRPr sz="3200"/>
            </a:lvl4pPr>
            <a:lvl5pPr marL="3656868" indent="0" algn="ctr">
              <a:buNone/>
              <a:defRPr sz="3200"/>
            </a:lvl5pPr>
            <a:lvl6pPr marL="4571086" indent="0" algn="ctr">
              <a:buNone/>
              <a:defRPr sz="3200"/>
            </a:lvl6pPr>
            <a:lvl7pPr marL="5485303" indent="0" algn="ctr">
              <a:buNone/>
              <a:defRPr sz="3200"/>
            </a:lvl7pPr>
            <a:lvl8pPr marL="6399520" indent="0" algn="ctr">
              <a:buNone/>
              <a:defRPr sz="3200"/>
            </a:lvl8pPr>
            <a:lvl9pPr marL="7313737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6507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7867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1542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267" y="3419477"/>
            <a:ext cx="21025723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63267" y="9178927"/>
            <a:ext cx="21025723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217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43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265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68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0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530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95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373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54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675964" y="3651250"/>
            <a:ext cx="10360501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341185" y="3651250"/>
            <a:ext cx="10360501" cy="87026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41517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39" y="730251"/>
            <a:ext cx="21025723" cy="26511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9139" y="3362326"/>
            <a:ext cx="10312888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17" indent="0">
              <a:buNone/>
              <a:defRPr sz="4000" b="1"/>
            </a:lvl2pPr>
            <a:lvl3pPr marL="1828434" indent="0">
              <a:buNone/>
              <a:defRPr sz="3600" b="1"/>
            </a:lvl3pPr>
            <a:lvl4pPr marL="2742651" indent="0">
              <a:buNone/>
              <a:defRPr sz="3200" b="1"/>
            </a:lvl4pPr>
            <a:lvl5pPr marL="3656868" indent="0">
              <a:buNone/>
              <a:defRPr sz="3200" b="1"/>
            </a:lvl5pPr>
            <a:lvl6pPr marL="4571086" indent="0">
              <a:buNone/>
              <a:defRPr sz="3200" b="1"/>
            </a:lvl6pPr>
            <a:lvl7pPr marL="5485303" indent="0">
              <a:buNone/>
              <a:defRPr sz="3200" b="1"/>
            </a:lvl7pPr>
            <a:lvl8pPr marL="6399520" indent="0">
              <a:buNone/>
              <a:defRPr sz="3200" b="1"/>
            </a:lvl8pPr>
            <a:lvl9pPr marL="7313737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679139" y="5010150"/>
            <a:ext cx="10312888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2341186" y="3362326"/>
            <a:ext cx="103636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17" indent="0">
              <a:buNone/>
              <a:defRPr sz="4000" b="1"/>
            </a:lvl2pPr>
            <a:lvl3pPr marL="1828434" indent="0">
              <a:buNone/>
              <a:defRPr sz="3600" b="1"/>
            </a:lvl3pPr>
            <a:lvl4pPr marL="2742651" indent="0">
              <a:buNone/>
              <a:defRPr sz="3200" b="1"/>
            </a:lvl4pPr>
            <a:lvl5pPr marL="3656868" indent="0">
              <a:buNone/>
              <a:defRPr sz="3200" b="1"/>
            </a:lvl5pPr>
            <a:lvl6pPr marL="4571086" indent="0">
              <a:buNone/>
              <a:defRPr sz="3200" b="1"/>
            </a:lvl6pPr>
            <a:lvl7pPr marL="5485303" indent="0">
              <a:buNone/>
              <a:defRPr sz="3200" b="1"/>
            </a:lvl7pPr>
            <a:lvl8pPr marL="6399520" indent="0">
              <a:buNone/>
              <a:defRPr sz="3200" b="1"/>
            </a:lvl8pPr>
            <a:lvl9pPr marL="7313737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12341186" y="5010150"/>
            <a:ext cx="103636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4939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53744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9930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217" indent="0">
              <a:buNone/>
              <a:defRPr sz="2800"/>
            </a:lvl2pPr>
            <a:lvl3pPr marL="1828434" indent="0">
              <a:buNone/>
              <a:defRPr sz="2400"/>
            </a:lvl3pPr>
            <a:lvl4pPr marL="2742651" indent="0">
              <a:buNone/>
              <a:defRPr sz="2000"/>
            </a:lvl4pPr>
            <a:lvl5pPr marL="3656868" indent="0">
              <a:buNone/>
              <a:defRPr sz="2000"/>
            </a:lvl5pPr>
            <a:lvl6pPr marL="4571086" indent="0">
              <a:buNone/>
              <a:defRPr sz="2000"/>
            </a:lvl6pPr>
            <a:lvl7pPr marL="5485303" indent="0">
              <a:buNone/>
              <a:defRPr sz="2000"/>
            </a:lvl7pPr>
            <a:lvl8pPr marL="6399520" indent="0">
              <a:buNone/>
              <a:defRPr sz="2000"/>
            </a:lvl8pPr>
            <a:lvl9pPr marL="7313737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602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40" y="914400"/>
            <a:ext cx="786242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3677" y="1974851"/>
            <a:ext cx="12341185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217" indent="0">
              <a:buNone/>
              <a:defRPr sz="5600"/>
            </a:lvl2pPr>
            <a:lvl3pPr marL="1828434" indent="0">
              <a:buNone/>
              <a:defRPr sz="4800"/>
            </a:lvl3pPr>
            <a:lvl4pPr marL="2742651" indent="0">
              <a:buNone/>
              <a:defRPr sz="4000"/>
            </a:lvl4pPr>
            <a:lvl5pPr marL="3656868" indent="0">
              <a:buNone/>
              <a:defRPr sz="4000"/>
            </a:lvl5pPr>
            <a:lvl6pPr marL="4571086" indent="0">
              <a:buNone/>
              <a:defRPr sz="4000"/>
            </a:lvl6pPr>
            <a:lvl7pPr marL="5485303" indent="0">
              <a:buNone/>
              <a:defRPr sz="4000"/>
            </a:lvl7pPr>
            <a:lvl8pPr marL="6399520" indent="0">
              <a:buNone/>
              <a:defRPr sz="4000"/>
            </a:lvl8pPr>
            <a:lvl9pPr marL="7313737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140" y="4114800"/>
            <a:ext cx="786242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217" indent="0">
              <a:buNone/>
              <a:defRPr sz="2800"/>
            </a:lvl2pPr>
            <a:lvl3pPr marL="1828434" indent="0">
              <a:buNone/>
              <a:defRPr sz="2400"/>
            </a:lvl3pPr>
            <a:lvl4pPr marL="2742651" indent="0">
              <a:buNone/>
              <a:defRPr sz="2000"/>
            </a:lvl4pPr>
            <a:lvl5pPr marL="3656868" indent="0">
              <a:buNone/>
              <a:defRPr sz="2000"/>
            </a:lvl5pPr>
            <a:lvl6pPr marL="4571086" indent="0">
              <a:buNone/>
              <a:defRPr sz="2000"/>
            </a:lvl6pPr>
            <a:lvl7pPr marL="5485303" indent="0">
              <a:buNone/>
              <a:defRPr sz="2000"/>
            </a:lvl7pPr>
            <a:lvl8pPr marL="6399520" indent="0">
              <a:buNone/>
              <a:defRPr sz="2000"/>
            </a:lvl8pPr>
            <a:lvl9pPr marL="7313737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2645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59644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7445256" y="730250"/>
            <a:ext cx="5256431" cy="116236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75963" y="730250"/>
            <a:ext cx="15464572" cy="116236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3842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сидит, дисплей, компьютер, ст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5DDD05CB-2E66-FE41-B90C-3BED6168EC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9" t="6771" r="65" b="10382"/>
          <a:stretch/>
        </p:blipFill>
        <p:spPr>
          <a:xfrm>
            <a:off x="5" y="1"/>
            <a:ext cx="24377648" cy="137271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E226F7B9-62D5-2742-9B27-DE7A734B5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049" y="2590328"/>
            <a:ext cx="1677039" cy="19674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97C47BF-43EF-F942-8B55-90BCB0808BB2}"/>
              </a:ext>
            </a:extLst>
          </p:cNvPr>
          <p:cNvSpPr txBox="1"/>
          <p:nvPr/>
        </p:nvSpPr>
        <p:spPr>
          <a:xfrm>
            <a:off x="3613198" y="4808246"/>
            <a:ext cx="8761648" cy="79457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1828434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СЛУЖБА</a:t>
            </a:r>
          </a:p>
          <a:p>
            <a:pPr algn="ctr" defTabSz="1828434"/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ГОСУДАРСТВЕННОЙ СТАТИСТИКИ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1AF1070-B945-8D4C-899C-993073D726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0550" y="7691720"/>
            <a:ext cx="9719096" cy="3151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ru-RU" sz="10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ru-RU" sz="3600" dirty="0" smtClean="0"/>
            </a:lvl2pPr>
            <a:lvl3pPr>
              <a:defRPr lang="ru-RU" sz="3600" dirty="0" smtClean="0"/>
            </a:lvl3pPr>
            <a:lvl4pPr>
              <a:defRPr lang="ru-RU" dirty="0" smtClean="0"/>
            </a:lvl4pPr>
            <a:lvl5pPr>
              <a:defRPr lang="ru-RU" dirty="0"/>
            </a:lvl5pPr>
          </a:lstStyle>
          <a:p>
            <a:pPr marL="0"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DD92C87E-2341-274B-BF52-A5D44F5B38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573036" y="11054812"/>
            <a:ext cx="11128651" cy="801244"/>
          </a:xfrm>
          <a:prstGeom prst="rect">
            <a:avLst/>
          </a:prstGeom>
        </p:spPr>
        <p:txBody>
          <a:bodyPr vert="horz" wrap="square" lIns="0" tIns="25395" rIns="0" bIns="0" rtlCol="0">
            <a:spAutoFit/>
          </a:bodyPr>
          <a:lstStyle>
            <a:lvl1pPr marL="0" indent="0">
              <a:buNone/>
              <a:defRPr lang="ru-RU" smtClean="0">
                <a:solidFill>
                  <a:srgbClr val="C00000"/>
                </a:solidFill>
                <a:latin typeface="Arial"/>
                <a:cs typeface="Arial"/>
              </a:defRPr>
            </a:lvl1pPr>
            <a:lvl2pPr>
              <a:defRPr lang="ru-RU" sz="3600" smtClean="0"/>
            </a:lvl2pPr>
            <a:lvl3pPr>
              <a:defRPr lang="ru-RU" sz="3600" smtClean="0"/>
            </a:lvl3pPr>
            <a:lvl4pPr>
              <a:defRPr lang="ru-RU" smtClean="0"/>
            </a:lvl4pPr>
            <a:lvl5pPr>
              <a:defRPr lang="ru-RU"/>
            </a:lvl5pPr>
          </a:lstStyle>
          <a:p>
            <a:pPr marL="25191" lvl="0">
              <a:spcBef>
                <a:spcPts val="200"/>
              </a:spcBef>
            </a:pPr>
            <a:r>
              <a:rPr lang="ru-RU" smtClean="0"/>
              <a:t>Образец текста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="" xmlns:a16="http://schemas.microsoft.com/office/drawing/2014/main" id="{C0E2B938-342D-8049-8714-0DBDEFB7B8E6}"/>
              </a:ext>
            </a:extLst>
          </p:cNvPr>
          <p:cNvGrpSpPr/>
          <p:nvPr/>
        </p:nvGrpSpPr>
        <p:grpSpPr>
          <a:xfrm>
            <a:off x="22907214" y="9283018"/>
            <a:ext cx="987961" cy="998200"/>
            <a:chOff x="9699205" y="5186438"/>
            <a:chExt cx="440055" cy="444500"/>
          </a:xfrm>
        </p:grpSpPr>
        <p:sp>
          <p:nvSpPr>
            <p:cNvPr id="35" name="object 16">
              <a:extLst>
                <a:ext uri="{FF2B5EF4-FFF2-40B4-BE49-F238E27FC236}">
                  <a16:creationId xmlns="" xmlns:a16="http://schemas.microsoft.com/office/drawing/2014/main" id="{C1AF891F-E358-354D-8AE1-626631524F42}"/>
                </a:ext>
              </a:extLst>
            </p:cNvPr>
            <p:cNvSpPr/>
            <p:nvPr/>
          </p:nvSpPr>
          <p:spPr>
            <a:xfrm>
              <a:off x="9699205" y="5186438"/>
              <a:ext cx="440055" cy="444500"/>
            </a:xfrm>
            <a:custGeom>
              <a:avLst/>
              <a:gdLst/>
              <a:ahLst/>
              <a:cxnLst/>
              <a:rect l="l" t="t" r="r" b="b"/>
              <a:pathLst>
                <a:path w="440054" h="444500">
                  <a:moveTo>
                    <a:pt x="0" y="0"/>
                  </a:moveTo>
                  <a:lnTo>
                    <a:pt x="439940" y="0"/>
                  </a:lnTo>
                  <a:lnTo>
                    <a:pt x="439940" y="444118"/>
                  </a:lnTo>
                  <a:lnTo>
                    <a:pt x="0" y="444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32E"/>
            </a:solidFill>
          </p:spPr>
          <p:txBody>
            <a:bodyPr wrap="square" lIns="0" tIns="0" rIns="0" bIns="0" rtlCol="0"/>
            <a:lstStyle/>
            <a:p>
              <a:pPr defTabSz="1828434"/>
              <a:endParaRPr sz="3600">
                <a:solidFill>
                  <a:prstClr val="black"/>
                </a:solidFill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="" xmlns:a16="http://schemas.microsoft.com/office/drawing/2014/main" id="{3EAFB859-847C-C54D-A042-FD8F8AE9C64B}"/>
                </a:ext>
              </a:extLst>
            </p:cNvPr>
            <p:cNvSpPr/>
            <p:nvPr/>
          </p:nvSpPr>
          <p:spPr>
            <a:xfrm>
              <a:off x="9859266" y="5292379"/>
              <a:ext cx="136778" cy="25693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1828434"/>
              <a:endParaRPr sz="36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7943239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88" y="914400"/>
            <a:ext cx="786242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3677" y="1974899"/>
            <a:ext cx="12341185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188" y="4114800"/>
            <a:ext cx="786242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09850" indent="0">
              <a:buNone/>
              <a:defRPr sz="2800"/>
            </a:lvl2pPr>
            <a:lvl3pPr marL="1819692" indent="0">
              <a:buNone/>
              <a:defRPr sz="2400"/>
            </a:lvl3pPr>
            <a:lvl4pPr marL="2729528" indent="0">
              <a:buNone/>
              <a:defRPr sz="2000"/>
            </a:lvl4pPr>
            <a:lvl5pPr marL="3639370" indent="0">
              <a:buNone/>
              <a:defRPr sz="2000"/>
            </a:lvl5pPr>
            <a:lvl6pPr marL="4549208" indent="0">
              <a:buNone/>
              <a:defRPr sz="2000"/>
            </a:lvl6pPr>
            <a:lvl7pPr marL="5459046" indent="0">
              <a:buNone/>
              <a:defRPr sz="2000"/>
            </a:lvl7pPr>
            <a:lvl8pPr marL="6368884" indent="0">
              <a:buNone/>
              <a:defRPr sz="2000"/>
            </a:lvl8pPr>
            <a:lvl9pPr marL="7278724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97035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в одну колонк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>
            <a:extLst>
              <a:ext uri="{FF2B5EF4-FFF2-40B4-BE49-F238E27FC236}">
                <a16:creationId xmlns="" xmlns:a16="http://schemas.microsoft.com/office/drawing/2014/main" id="{8E62C042-4EA4-314F-8837-7915700A0693}"/>
              </a:ext>
            </a:extLst>
          </p:cNvPr>
          <p:cNvSpPr txBox="1"/>
          <p:nvPr/>
        </p:nvSpPr>
        <p:spPr>
          <a:xfrm>
            <a:off x="716943" y="236869"/>
            <a:ext cx="2097098" cy="487308"/>
          </a:xfrm>
          <a:prstGeom prst="rect">
            <a:avLst/>
          </a:prstGeom>
        </p:spPr>
        <p:txBody>
          <a:bodyPr vert="horz" wrap="square" lIns="0" tIns="25395" rIns="0" bIns="0" rtlCol="0">
            <a:spAutoFit/>
          </a:bodyPr>
          <a:lstStyle/>
          <a:p>
            <a:pPr marL="25395" defTabSz="1828434">
              <a:spcBef>
                <a:spcPts val="200"/>
              </a:spcBef>
            </a:pPr>
            <a:r>
              <a:rPr sz="3000" b="1" spc="-90" dirty="0">
                <a:solidFill>
                  <a:srgbClr val="334286"/>
                </a:solidFill>
                <a:latin typeface="Arial"/>
                <a:cs typeface="Arial"/>
              </a:rPr>
              <a:t>РОССТАТ</a:t>
            </a:r>
            <a:endParaRPr sz="3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object 13">
            <a:extLst>
              <a:ext uri="{FF2B5EF4-FFF2-40B4-BE49-F238E27FC236}">
                <a16:creationId xmlns="" xmlns:a16="http://schemas.microsoft.com/office/drawing/2014/main" id="{978D5EB5-026B-2249-A8D4-5B5D2223AD6E}"/>
              </a:ext>
            </a:extLst>
          </p:cNvPr>
          <p:cNvSpPr/>
          <p:nvPr/>
        </p:nvSpPr>
        <p:spPr>
          <a:xfrm>
            <a:off x="746297" y="-1"/>
            <a:ext cx="22954159" cy="181134"/>
          </a:xfrm>
          <a:custGeom>
            <a:avLst/>
            <a:gdLst/>
            <a:ahLst/>
            <a:cxnLst/>
            <a:rect l="l" t="t" r="r" b="b"/>
            <a:pathLst>
              <a:path w="9980930" h="78740">
                <a:moveTo>
                  <a:pt x="0" y="78232"/>
                </a:moveTo>
                <a:lnTo>
                  <a:pt x="9980358" y="78232"/>
                </a:lnTo>
                <a:lnTo>
                  <a:pt x="9980358" y="0"/>
                </a:lnTo>
                <a:lnTo>
                  <a:pt x="0" y="0"/>
                </a:lnTo>
                <a:lnTo>
                  <a:pt x="0" y="78232"/>
                </a:lnTo>
                <a:close/>
              </a:path>
            </a:pathLst>
          </a:custGeom>
          <a:solidFill>
            <a:srgbClr val="334286"/>
          </a:solidFill>
        </p:spPr>
        <p:txBody>
          <a:bodyPr wrap="square" lIns="0" tIns="0" rIns="0" bIns="0" rtlCol="0"/>
          <a:lstStyle/>
          <a:p>
            <a:pPr defTabSz="1828434"/>
            <a:endParaRPr sz="3600">
              <a:solidFill>
                <a:prstClr val="black"/>
              </a:solidFill>
            </a:endParaRPr>
          </a:p>
        </p:txBody>
      </p:sp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589F21BF-0ECE-1B45-A099-F5B6E92C16A7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8616965" y="12711365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="" xmlns:a16="http://schemas.microsoft.com/office/drawing/2014/main" id="{5C608B83-A2F2-ED49-8A9B-1801A540551C}"/>
              </a:ext>
            </a:extLst>
          </p:cNvPr>
          <p:cNvSpPr/>
          <p:nvPr userDrawn="1"/>
        </p:nvSpPr>
        <p:spPr>
          <a:xfrm>
            <a:off x="1" y="1299708"/>
            <a:ext cx="439723" cy="1478216"/>
          </a:xfrm>
          <a:custGeom>
            <a:avLst/>
            <a:gdLst/>
            <a:ahLst/>
            <a:cxnLst/>
            <a:rect l="l" t="t" r="r" b="b"/>
            <a:pathLst>
              <a:path w="203835" h="565785">
                <a:moveTo>
                  <a:pt x="0" y="565226"/>
                </a:moveTo>
                <a:lnTo>
                  <a:pt x="203530" y="565226"/>
                </a:lnTo>
                <a:lnTo>
                  <a:pt x="203530" y="0"/>
                </a:lnTo>
                <a:lnTo>
                  <a:pt x="0" y="0"/>
                </a:lnTo>
                <a:lnTo>
                  <a:pt x="0" y="565226"/>
                </a:lnTo>
                <a:close/>
              </a:path>
            </a:pathLst>
          </a:custGeom>
          <a:solidFill>
            <a:srgbClr val="E1002B"/>
          </a:solidFill>
        </p:spPr>
        <p:txBody>
          <a:bodyPr wrap="square" lIns="0" tIns="0" rIns="0" bIns="0" rtlCol="0"/>
          <a:lstStyle/>
          <a:p>
            <a:pPr defTabSz="1828434"/>
            <a:endParaRPr sz="3600">
              <a:solidFill>
                <a:prstClr val="black"/>
              </a:solidFill>
            </a:endParaRPr>
          </a:p>
        </p:txBody>
      </p:sp>
      <p:sp>
        <p:nvSpPr>
          <p:cNvPr id="17" name="Текст 17">
            <a:extLst>
              <a:ext uri="{FF2B5EF4-FFF2-40B4-BE49-F238E27FC236}">
                <a16:creationId xmlns="" xmlns:a16="http://schemas.microsoft.com/office/drawing/2014/main" id="{72C1670E-B5AF-C246-8209-DB0091245A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84289" y="1072275"/>
            <a:ext cx="5225109" cy="1873794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None/>
              <a:defRPr sz="5600">
                <a:solidFill>
                  <a:srgbClr val="33428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="" xmlns:a16="http://schemas.microsoft.com/office/drawing/2014/main" id="{EAF7FE5E-C8C1-E64E-A6DD-18826DFE6AE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999728" y="3374224"/>
            <a:ext cx="16617237" cy="9337140"/>
          </a:xfrm>
          <a:prstGeom prst="rect">
            <a:avLst/>
          </a:prstGeom>
        </p:spPr>
        <p:txBody>
          <a:bodyPr/>
          <a:lstStyle>
            <a:lvl1pPr marL="25395" indent="0" algn="l" defTabSz="1828434" rtl="0" eaLnBrk="1" latinLnBrk="0" hangingPunct="1">
              <a:buNone/>
              <a:defRPr lang="ru-RU" sz="2900" kern="1200" spc="-20" dirty="0">
                <a:solidFill>
                  <a:srgbClr val="4D4D4D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" y="3243568"/>
            <a:ext cx="439723" cy="9153880"/>
          </a:xfrm>
          <a:prstGeom prst="rect">
            <a:avLst/>
          </a:prstGeom>
          <a:solidFill>
            <a:srgbClr val="FFC3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 defTabSz="1828434"/>
            <a:endParaRPr lang="ru-RU" sz="3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648874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9188" y="914400"/>
            <a:ext cx="786242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363677" y="1974899"/>
            <a:ext cx="12341185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09850" indent="0">
              <a:buNone/>
              <a:defRPr sz="5600"/>
            </a:lvl2pPr>
            <a:lvl3pPr marL="1819692" indent="0">
              <a:buNone/>
              <a:defRPr sz="4800"/>
            </a:lvl3pPr>
            <a:lvl4pPr marL="2729528" indent="0">
              <a:buNone/>
              <a:defRPr sz="4000"/>
            </a:lvl4pPr>
            <a:lvl5pPr marL="3639370" indent="0">
              <a:buNone/>
              <a:defRPr sz="4000"/>
            </a:lvl5pPr>
            <a:lvl6pPr marL="4549208" indent="0">
              <a:buNone/>
              <a:defRPr sz="4000"/>
            </a:lvl6pPr>
            <a:lvl7pPr marL="5459046" indent="0">
              <a:buNone/>
              <a:defRPr sz="4000"/>
            </a:lvl7pPr>
            <a:lvl8pPr marL="6368884" indent="0">
              <a:buNone/>
              <a:defRPr sz="4000"/>
            </a:lvl8pPr>
            <a:lvl9pPr marL="7278724" indent="0">
              <a:buNone/>
              <a:defRPr sz="4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9188" y="4114800"/>
            <a:ext cx="786242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09850" indent="0">
              <a:buNone/>
              <a:defRPr sz="2800"/>
            </a:lvl2pPr>
            <a:lvl3pPr marL="1819692" indent="0">
              <a:buNone/>
              <a:defRPr sz="2400"/>
            </a:lvl3pPr>
            <a:lvl4pPr marL="2729528" indent="0">
              <a:buNone/>
              <a:defRPr sz="2000"/>
            </a:lvl4pPr>
            <a:lvl5pPr marL="3639370" indent="0">
              <a:buNone/>
              <a:defRPr sz="2000"/>
            </a:lvl5pPr>
            <a:lvl6pPr marL="4549208" indent="0">
              <a:buNone/>
              <a:defRPr sz="2000"/>
            </a:lvl6pPr>
            <a:lvl7pPr marL="5459046" indent="0">
              <a:buNone/>
              <a:defRPr sz="2000"/>
            </a:lvl7pPr>
            <a:lvl8pPr marL="6368884" indent="0">
              <a:buNone/>
              <a:defRPr sz="2000"/>
            </a:lvl8pPr>
            <a:lvl9pPr marL="7278724" indent="0">
              <a:buNone/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28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1980" tIns="90990" rIns="181980" bIns="909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181980" tIns="90990" rIns="181980" bIns="909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5964" y="12712749"/>
            <a:ext cx="5484971" cy="730250"/>
          </a:xfrm>
          <a:prstGeom prst="rect">
            <a:avLst/>
          </a:prstGeom>
        </p:spPr>
        <p:txBody>
          <a:bodyPr vert="horz" lIns="181980" tIns="90990" rIns="181980" bIns="9099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19692"/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19692"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5098" y="12712749"/>
            <a:ext cx="8227457" cy="730250"/>
          </a:xfrm>
          <a:prstGeom prst="rect">
            <a:avLst/>
          </a:prstGeom>
        </p:spPr>
        <p:txBody>
          <a:bodyPr vert="horz" lIns="181980" tIns="90990" rIns="181980" bIns="9099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19692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16715" y="12712749"/>
            <a:ext cx="5484971" cy="730250"/>
          </a:xfrm>
          <a:prstGeom prst="rect">
            <a:avLst/>
          </a:prstGeom>
        </p:spPr>
        <p:txBody>
          <a:bodyPr vert="horz" lIns="181980" tIns="90990" rIns="181980" bIns="9099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19692"/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19692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77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</p:sldLayoutIdLst>
  <p:txStyles>
    <p:titleStyle>
      <a:lvl1pPr algn="l" defTabSz="1819692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49" indent="-454949" algn="l" defTabSz="1819692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64769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74611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84447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094287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04127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13963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23805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33641" indent="-454949" algn="l" defTabSz="18196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09850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19692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29528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39370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49208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59046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68884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78724" algn="l" defTabSz="181969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xmlns="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821876"/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821876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654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  <p:sldLayoutId id="2147484008" r:id="rId18"/>
  </p:sldLayoutIdLst>
  <p:hf hdr="0" ftr="0" dt="0"/>
  <p:txStyles>
    <p:titleStyle>
      <a:lvl1pPr algn="l" defTabSz="1821876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489" indent="-455489" algn="l" defTabSz="182187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66401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77336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88268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202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10134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21064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31997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42925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0942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1876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32803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3737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54667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65597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76528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87460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616965" y="12711401"/>
            <a:ext cx="5484971" cy="730250"/>
          </a:xfrm>
          <a:prstGeom prst="rect">
            <a:avLst/>
          </a:prstGeom>
        </p:spPr>
        <p:txBody>
          <a:bodyPr vert="horz" lIns="182196" tIns="91098" rIns="182196" bIns="91098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821876"/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821876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37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  <p:sldLayoutId id="2147484041" r:id="rId13"/>
    <p:sldLayoutId id="2147484042" r:id="rId14"/>
    <p:sldLayoutId id="2147484043" r:id="rId15"/>
    <p:sldLayoutId id="2147484044" r:id="rId16"/>
    <p:sldLayoutId id="2147484045" r:id="rId17"/>
    <p:sldLayoutId id="2147484046" r:id="rId18"/>
  </p:sldLayoutIdLst>
  <p:hf hdr="0" ftr="0" dt="0"/>
  <p:txStyles>
    <p:titleStyle>
      <a:lvl1pPr algn="l" defTabSz="1821876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489" indent="-455489" algn="l" defTabSz="1821876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66401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77336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88268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202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10134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21064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31997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42925" indent="-455489" algn="l" defTabSz="18218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0942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1876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32803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3737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54667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65597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76528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87460" algn="l" defTabSz="182187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5">
            <a:extLst>
              <a:ext uri="{FF2B5EF4-FFF2-40B4-BE49-F238E27FC236}">
                <a16:creationId xmlns="" xmlns:a16="http://schemas.microsoft.com/office/drawing/2014/main" id="{34C9F204-1BDB-7848-90C8-213C0F4EB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8616965" y="12711385"/>
            <a:ext cx="5484971" cy="730250"/>
          </a:xfrm>
          <a:prstGeom prst="rect">
            <a:avLst/>
          </a:prstGeom>
        </p:spPr>
        <p:txBody>
          <a:bodyPr vert="horz" lIns="182483" tIns="91242" rIns="182483" bIns="91242" rtlCol="0" anchor="ctr"/>
          <a:lstStyle>
            <a:lvl1pPr algn="r"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1824787"/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1824787"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5907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  <p:sldLayoutId id="2147484117" r:id="rId13"/>
    <p:sldLayoutId id="2147484118" r:id="rId14"/>
    <p:sldLayoutId id="2147484119" r:id="rId15"/>
    <p:sldLayoutId id="2147484120" r:id="rId16"/>
    <p:sldLayoutId id="2147484121" r:id="rId17"/>
    <p:sldLayoutId id="2147484122" r:id="rId18"/>
  </p:sldLayoutIdLst>
  <p:hf hdr="0" ftr="0" dt="0"/>
  <p:txStyles>
    <p:titleStyle>
      <a:lvl1pPr algn="l" defTabSz="1824787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209" indent="-456209" algn="l" defTabSz="1824787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68586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0984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3371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05761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18152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30542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42933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55321" indent="-456209" algn="l" defTabSz="18247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2397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4787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37172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49568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61957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74347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86736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299128" algn="l" defTabSz="182478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434"/>
            <a:fld id="{DBECC981-A961-4A9A-8C2F-D201A88048D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434"/>
              <a:t>23.11.2020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43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434"/>
            <a:fld id="{496208D2-926F-4B4F-93BB-5AB14AF7F37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82843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02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135" r:id="rId12"/>
    <p:sldLayoutId id="2147484136" r:id="rId13"/>
  </p:sldLayoutIdLst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3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1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5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7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8315388" y="6902664"/>
            <a:ext cx="15496421" cy="2926046"/>
          </a:xfrm>
        </p:spPr>
        <p:txBody>
          <a:bodyPr/>
          <a:lstStyle/>
          <a:p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Сельскохозяйственная </a:t>
            </a:r>
            <a:r>
              <a:rPr lang="ru-RU" sz="6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микроперепись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года. Основные организационные и методологические положения.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5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785047" y="983071"/>
            <a:ext cx="22944748" cy="1425592"/>
          </a:xfrm>
        </p:spPr>
        <p:txBody>
          <a:bodyPr/>
          <a:lstStyle/>
          <a:p>
            <a:r>
              <a:rPr lang="ru-RU" sz="64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</a:t>
            </a:r>
            <a:r>
              <a:rPr lang="ru-RU" sz="6400" b="1" dirty="0" err="1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</a:t>
            </a:r>
            <a:endParaRPr lang="ru-RU" sz="54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4077" y="352425"/>
            <a:ext cx="208073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xmlns="" val="1582990064"/>
              </p:ext>
            </p:extLst>
          </p:nvPr>
        </p:nvGraphicFramePr>
        <p:xfrm>
          <a:off x="1471959" y="2297152"/>
          <a:ext cx="21990207" cy="10669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 descr="Стоковые векторные изображения Веб хостинг | Depositphotos®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73" r="4774"/>
          <a:stretch/>
        </p:blipFill>
        <p:spPr bwMode="auto">
          <a:xfrm>
            <a:off x="12177132" y="2950853"/>
            <a:ext cx="4170557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120653" y="5770180"/>
            <a:ext cx="46538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rosstat.gov.ru</a:t>
            </a:r>
            <a:r>
              <a:rPr lang="ru-RU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https://kamstat.gks.ru</a:t>
            </a:r>
            <a:endPara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144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11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68756" y="960787"/>
            <a:ext cx="23321933" cy="1224852"/>
          </a:xfrm>
        </p:spPr>
        <p:txBody>
          <a:bodyPr/>
          <a:lstStyle/>
          <a:p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материалов </a:t>
            </a:r>
            <a:r>
              <a:rPr lang="ru-RU" sz="6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</a:t>
            </a: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69905" y="2198277"/>
            <a:ext cx="20660611" cy="10858194"/>
          </a:xfrm>
          <a:prstGeom prst="rect">
            <a:avLst/>
          </a:prstGeom>
        </p:spPr>
        <p:txBody>
          <a:bodyPr wrap="square" lIns="91260" tIns="45639" rIns="91260" bIns="45639">
            <a:spAutoFit/>
          </a:bodyPr>
          <a:lstStyle/>
          <a:p>
            <a:pPr marL="728790" indent="-684439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реализации</a:t>
            </a:r>
            <a:r>
              <a:rPr lang="ru-RU" sz="4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639819" lvl="2" indent="-685800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программы развития сельского хозяйства</a:t>
            </a:r>
            <a:r>
              <a:rPr lang="en-US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регулирования рынков сельскохозяйственной продукции, сырья и продовольствия, </a:t>
            </a:r>
            <a:endParaRPr lang="ru-RU" sz="4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39819" lvl="2" indent="-685800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</a:t>
            </a:r>
            <a:r>
              <a:rPr lang="ru-RU" sz="4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</a:t>
            </a:r>
            <a:r>
              <a:rPr lang="ru-RU" sz="4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вовлечения в оборот земель сельскохозяйственного назначения 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мелиоративного комплекса Российской 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Федерации, </a:t>
            </a:r>
          </a:p>
          <a:p>
            <a:pPr marL="1639819" lvl="2" indent="-685800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Arial" panose="020B0604020202020204" pitchFamily="34" charset="0"/>
              <a:buChar char="•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Доктрина продовольственной безопасности страны;</a:t>
            </a:r>
          </a:p>
          <a:p>
            <a:pPr marL="728790" indent="-684439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федеральными органами исполнительной власти для формирования аграрной политики в условиях реализации программы </a:t>
            </a:r>
            <a:r>
              <a:rPr lang="ru-RU" sz="4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импортозамещения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728790" indent="-684439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бизнес-сообществом, сельскохозяйственными производителями;</a:t>
            </a:r>
          </a:p>
          <a:p>
            <a:pPr marL="728790" indent="-684439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научно-исследовательскими, общественными организациями и гражданами;</a:t>
            </a:r>
          </a:p>
          <a:p>
            <a:pPr marL="728790" indent="-684439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международными организациями для </a:t>
            </a:r>
            <a:r>
              <a:rPr lang="ru-RU" sz="4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межстрановых</a:t>
            </a: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сопоставлений;</a:t>
            </a:r>
          </a:p>
          <a:p>
            <a:pPr marL="728790" indent="-684439" defTabSz="912579" eaLnBrk="0" fontAlgn="base" hangingPunct="0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rgbClr val="595959"/>
              </a:buClr>
              <a:buSzPct val="80000"/>
              <a:buFont typeface="Wingdings" panose="05000000000000000000" pitchFamily="2" charset="2"/>
              <a:buChar char="q"/>
            </a:pPr>
            <a:r>
              <a:rPr lang="ru-RU" sz="4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Росстатом для совершенствования сельскохозяйственной статистики и т.д.</a:t>
            </a:r>
            <a:endParaRPr lang="ru-RU" sz="4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www.securitylab.ru/upload/iblock/dde/ddee99c896764948fb59a5e7bef85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971" y="7643994"/>
            <a:ext cx="1712940" cy="162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1775" y="397029"/>
            <a:ext cx="20807363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006" y="2904893"/>
            <a:ext cx="1875495" cy="187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2309" y="5079380"/>
            <a:ext cx="2077302" cy="146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6433" y="9246645"/>
            <a:ext cx="1375240" cy="137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03" r="18298"/>
          <a:stretch/>
        </p:blipFill>
        <p:spPr bwMode="auto">
          <a:xfrm>
            <a:off x="379545" y="10738584"/>
            <a:ext cx="1455355" cy="127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4925" y="11910700"/>
            <a:ext cx="1852070" cy="138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8587" y="10666489"/>
            <a:ext cx="1390805" cy="137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5996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4294967295"/>
          </p:nvPr>
        </p:nvSpPr>
        <p:spPr>
          <a:xfrm>
            <a:off x="8317803" y="4584932"/>
            <a:ext cx="8543925" cy="61404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ru-RU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</a:p>
          <a:p>
            <a:pPr marL="0" indent="0" algn="ctr">
              <a:buNone/>
            </a:pPr>
            <a:r>
              <a:rPr lang="ru-RU" sz="8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0461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84325" y="1072281"/>
            <a:ext cx="23793344" cy="1873794"/>
          </a:xfrm>
        </p:spPr>
        <p:txBody>
          <a:bodyPr/>
          <a:lstStyle/>
          <a:p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МИКРОПЕРЕПИСЬ 2021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3482707" y="2921627"/>
            <a:ext cx="20072196" cy="8019642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Всероссийской сельскохозяйственной переписи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21 июля 2005г. №108-ФЗ (Статья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</a:p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ВСХП – 1 раз в 10 лет;</a:t>
            </a:r>
          </a:p>
          <a:p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ru-RU" sz="4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Микроперепись</a:t>
            </a: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 раз в 5 лет (выборка не менее 30%)</a:t>
            </a:r>
          </a:p>
          <a:p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Российской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 от 29 августа 2020 года № 1315 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организации сельскохозяйственной </a:t>
            </a:r>
            <a:r>
              <a:rPr lang="ru-RU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</a:t>
            </a:r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года»: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сельскохозяйственная </a:t>
            </a:r>
            <a:r>
              <a:rPr lang="ru-RU" sz="4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микроперепись</a:t>
            </a:r>
            <a:r>
              <a:rPr lang="ru-RU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проводится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 по 30 августа 2021 года по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состоянию на 1 августа 2021 года.</a:t>
            </a:r>
          </a:p>
          <a:p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6357" y="3210165"/>
            <a:ext cx="2586350" cy="196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188" y="7459004"/>
            <a:ext cx="2798687" cy="15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4869" y="389788"/>
            <a:ext cx="20807362" cy="20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Схема 8"/>
          <p:cNvGraphicFramePr/>
          <p:nvPr/>
        </p:nvGraphicFramePr>
        <p:xfrm>
          <a:off x="4162098" y="10279117"/>
          <a:ext cx="17010992" cy="2125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293437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628908" y="959007"/>
            <a:ext cx="18818818" cy="1360448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6600" b="1" dirty="0" smtClean="0"/>
              <a:t>КОМИССИИ ПО ПРОВЕДЕНИЮ МСХП</a:t>
            </a:r>
            <a:endParaRPr lang="ru-RU" sz="6600" b="1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283" y="397030"/>
            <a:ext cx="20807362" cy="20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4034C4-712D-499E-A0FE-037299A3638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998" y="2798109"/>
            <a:ext cx="2136497" cy="21364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75E9FB-040C-4FD0-A063-3A3AB5AE0063}"/>
              </a:ext>
            </a:extLst>
          </p:cNvPr>
          <p:cNvSpPr txBox="1"/>
          <p:nvPr/>
        </p:nvSpPr>
        <p:spPr>
          <a:xfrm>
            <a:off x="2943710" y="2679685"/>
            <a:ext cx="16258690" cy="16096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0000"/>
              </a:lnSpc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85000"/>
              </a:lnSpc>
            </a:pPr>
            <a:r>
              <a:rPr lang="ru-RU" sz="3200" b="1" dirty="0">
                <a:solidFill>
                  <a:srgbClr val="334286"/>
                </a:solidFill>
              </a:rPr>
              <a:t>Рекомендовать</a:t>
            </a:r>
            <a:r>
              <a:rPr lang="ru-RU" sz="2800" b="1" dirty="0">
                <a:solidFill>
                  <a:srgbClr val="334286"/>
                </a:solidFill>
              </a:rPr>
              <a:t> органам государственной власти оказывать содействие </a:t>
            </a:r>
            <a:r>
              <a:rPr lang="ru-RU" sz="2800" dirty="0"/>
              <a:t>Федеральной службе государственной статистики,</a:t>
            </a:r>
            <a:r>
              <a:rPr lang="en-US" sz="2800" dirty="0"/>
              <a:t> </a:t>
            </a:r>
            <a:r>
              <a:rPr lang="ru-RU" sz="2800" dirty="0"/>
              <a:t>а также федеральным органам исполнительной власти в реализации их полномочий по подготовке и проведению сельскохозяйственной микропереписи, в том числе: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85B41DA-A92C-455F-AF9E-5A2B526641C3}"/>
              </a:ext>
            </a:extLst>
          </p:cNvPr>
          <p:cNvSpPr txBox="1"/>
          <p:nvPr/>
        </p:nvSpPr>
        <p:spPr>
          <a:xfrm>
            <a:off x="3400909" y="4406891"/>
            <a:ext cx="11797050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800" b="1" dirty="0">
                <a:solidFill>
                  <a:srgbClr val="334286"/>
                </a:solidFill>
              </a:rPr>
              <a:t>образовать</a:t>
            </a:r>
            <a:r>
              <a:rPr lang="ru-RU" sz="2400" b="1" dirty="0">
                <a:solidFill>
                  <a:srgbClr val="334286"/>
                </a:solidFill>
              </a:rPr>
              <a:t> до 1 октября 2020 г. комиссии по проведению сельскохозяйственной микропереписи в субъектах Российской Федерации и муниципальных образованиях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1EF6F54-71F9-4546-8B42-390B4511AF4D}"/>
              </a:ext>
            </a:extLst>
          </p:cNvPr>
          <p:cNvSpPr txBox="1"/>
          <p:nvPr/>
        </p:nvSpPr>
        <p:spPr>
          <a:xfrm>
            <a:off x="2515157" y="6258911"/>
            <a:ext cx="8063504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200" b="1" dirty="0"/>
              <a:t>Создание комиссий по проведению МСХП 2021 г. </a:t>
            </a:r>
            <a:r>
              <a:rPr lang="ru-RU" sz="3200" b="1" dirty="0">
                <a:solidFill>
                  <a:srgbClr val="334286"/>
                </a:solidFill>
              </a:rPr>
              <a:t>в субъектах РФ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9FB731E-7D80-4A5B-8799-A20149F2BC2A}"/>
              </a:ext>
            </a:extLst>
          </p:cNvPr>
          <p:cNvSpPr txBox="1"/>
          <p:nvPr/>
        </p:nvSpPr>
        <p:spPr>
          <a:xfrm>
            <a:off x="12716916" y="6174702"/>
            <a:ext cx="9764711" cy="9294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85000"/>
              </a:lnSpc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ru-RU" sz="3200" b="1" dirty="0"/>
              <a:t>Создание комиссий по проведению</a:t>
            </a:r>
          </a:p>
          <a:p>
            <a:r>
              <a:rPr lang="ru-RU" sz="3200" b="1" dirty="0"/>
              <a:t>МСХП 2021 г. </a:t>
            </a:r>
            <a:r>
              <a:rPr lang="ru-RU" sz="3200" b="1" dirty="0">
                <a:solidFill>
                  <a:srgbClr val="334286"/>
                </a:solidFill>
              </a:rPr>
              <a:t>в муниципальных образованиях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1649579" y="7676789"/>
            <a:ext cx="10615993" cy="1294807"/>
            <a:chOff x="0" y="958"/>
            <a:chExt cx="17010992" cy="129480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Выноска со стрелкой вверх 13"/>
            <p:cNvSpPr/>
            <p:nvPr/>
          </p:nvSpPr>
          <p:spPr>
            <a:xfrm rot="10800000">
              <a:off x="0" y="958"/>
              <a:ext cx="17010992" cy="1294807"/>
            </a:xfrm>
            <a:prstGeom prst="upArrowCallou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2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Выноска со стрелкой вверх 4"/>
            <p:cNvSpPr/>
            <p:nvPr/>
          </p:nvSpPr>
          <p:spPr>
            <a:xfrm rot="21600000">
              <a:off x="0" y="958"/>
              <a:ext cx="17010992" cy="84132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b="1" kern="1200" dirty="0" smtClean="0"/>
                <a:t>Постановление Правительства Камчатского края от 14.10.2020 №418-П</a:t>
              </a:r>
              <a:endParaRPr lang="ru-RU" sz="3000" kern="1200" dirty="0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608083" y="9054137"/>
            <a:ext cx="10657490" cy="841877"/>
            <a:chOff x="0" y="1283137"/>
            <a:chExt cx="17010992" cy="8418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Прямоугольник 16"/>
            <p:cNvSpPr/>
            <p:nvPr/>
          </p:nvSpPr>
          <p:spPr>
            <a:xfrm>
              <a:off x="0" y="1283137"/>
              <a:ext cx="17010992" cy="841877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0" y="1283137"/>
              <a:ext cx="17010992" cy="8418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 lvl="0" algn="ctr" defTabSz="13335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3000" b="1" kern="1200" dirty="0" smtClean="0"/>
                <a:t>Распоряжение Правительства Камчатского края от 27.10.2020 №468-РП</a:t>
              </a:r>
              <a:endParaRPr lang="ru-RU" sz="3000" b="1" kern="1200" dirty="0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13936718" y="7725104"/>
            <a:ext cx="7977353" cy="2349062"/>
            <a:chOff x="-101458" y="1145017"/>
            <a:chExt cx="17112450" cy="979998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-101458" y="1145017"/>
              <a:ext cx="17010992" cy="914226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0" y="1145017"/>
              <a:ext cx="17010992" cy="97999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213360" tIns="213360" rIns="213360" bIns="213360" numCol="1" spcCol="1270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r>
                <a:rPr lang="ru-RU" sz="2800" b="1" dirty="0" smtClean="0">
                  <a:solidFill>
                    <a:srgbClr val="26357D"/>
                  </a:solidFill>
                </a:rPr>
                <a:t>По состоянию на 30 октября 2020 года:</a:t>
              </a:r>
            </a:p>
            <a:p>
              <a:pPr>
                <a:spcBef>
                  <a:spcPts val="0"/>
                </a:spcBef>
              </a:pPr>
              <a:r>
                <a:rPr lang="ru-RU" sz="2800" b="1" dirty="0" smtClean="0">
                  <a:solidFill>
                    <a:srgbClr val="26357D"/>
                  </a:solidFill>
                </a:rPr>
                <a:t>создано – 28</a:t>
              </a:r>
              <a:br>
                <a:rPr lang="ru-RU" sz="2800" b="1" dirty="0" smtClean="0">
                  <a:solidFill>
                    <a:srgbClr val="26357D"/>
                  </a:solidFill>
                </a:rPr>
              </a:br>
              <a:r>
                <a:rPr lang="ru-RU" sz="2800" b="1" dirty="0" smtClean="0">
                  <a:solidFill>
                    <a:srgbClr val="26357D"/>
                  </a:solidFill>
                </a:rPr>
                <a:t>ведётся работа по созданию - 13</a:t>
              </a:r>
              <a:endParaRPr lang="ru-RU" sz="2800" b="1" dirty="0">
                <a:solidFill>
                  <a:srgbClr val="2635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972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628908" y="959007"/>
            <a:ext cx="18818818" cy="1360448"/>
          </a:xfrm>
        </p:spPr>
        <p:txBody>
          <a:bodyPr/>
          <a:lstStyle/>
          <a:p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6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</a:t>
            </a: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3789289073"/>
              </p:ext>
            </p:extLst>
          </p:nvPr>
        </p:nvGraphicFramePr>
        <p:xfrm>
          <a:off x="1115393" y="2453268"/>
          <a:ext cx="21872155" cy="10928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0283" y="397030"/>
            <a:ext cx="20807362" cy="20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972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/>
              <a:pPr/>
              <a:t>5</a:t>
            </a:fld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2878422" y="355607"/>
            <a:ext cx="20802161" cy="1359662"/>
            <a:chOff x="1439586" y="5969298"/>
            <a:chExt cx="10403790" cy="679831"/>
          </a:xfrm>
        </p:grpSpPr>
        <p:sp>
          <p:nvSpPr>
            <p:cNvPr id="24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6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8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endParaRPr/>
                </a:p>
              </p:txBody>
            </p:sp>
          </p:grpSp>
        </p:grpSp>
      </p:grpSp>
      <p:sp>
        <p:nvSpPr>
          <p:cNvPr id="30" name="Текст 2"/>
          <p:cNvSpPr>
            <a:spLocks noGrp="1"/>
          </p:cNvSpPr>
          <p:nvPr>
            <p:ph type="body" sz="quarter" idx="10"/>
          </p:nvPr>
        </p:nvSpPr>
        <p:spPr>
          <a:xfrm>
            <a:off x="584290" y="1089327"/>
            <a:ext cx="23793360" cy="13789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сельскохозяйственных переписей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93990" y="2355450"/>
            <a:ext cx="3592484" cy="800220"/>
          </a:xfrm>
          <a:prstGeom prst="rect">
            <a:avLst/>
          </a:prstGeom>
        </p:spPr>
        <p:txBody>
          <a:bodyPr wrap="none" lIns="182483" tIns="91242" rIns="182483" bIns="91242">
            <a:spAutoFit/>
          </a:bodyPr>
          <a:lstStyle/>
          <a:p>
            <a:pPr marL="211790" algn="ctr" defTabSz="1794003">
              <a:spcBef>
                <a:spcPts val="630"/>
              </a:spcBef>
            </a:pPr>
            <a:r>
              <a:rPr lang="ru-RU" sz="40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ВСХП - 2016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416137" y="2355450"/>
            <a:ext cx="6724064" cy="800220"/>
          </a:xfrm>
          <a:prstGeom prst="rect">
            <a:avLst/>
          </a:prstGeom>
        </p:spPr>
        <p:txBody>
          <a:bodyPr wrap="none" lIns="182483" tIns="91242" rIns="182483" bIns="91242">
            <a:spAutoFit/>
          </a:bodyPr>
          <a:lstStyle/>
          <a:p>
            <a:pPr marL="211790" algn="ctr" defTabSz="1794003">
              <a:spcBef>
                <a:spcPts val="630"/>
              </a:spcBef>
            </a:pPr>
            <a:r>
              <a:rPr lang="ru-RU" sz="4000" b="1" dirty="0">
                <a:solidFill>
                  <a:srgbClr val="33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МИКРОПЕРЕПИСЬ 2021 </a:t>
            </a:r>
          </a:p>
        </p:txBody>
      </p:sp>
      <p:sp>
        <p:nvSpPr>
          <p:cNvPr id="38" name="object 7"/>
          <p:cNvSpPr txBox="1"/>
          <p:nvPr/>
        </p:nvSpPr>
        <p:spPr>
          <a:xfrm>
            <a:off x="12906395" y="3562108"/>
            <a:ext cx="10055781" cy="9366566"/>
          </a:xfrm>
          <a:prstGeom prst="rect">
            <a:avLst/>
          </a:prstGeom>
        </p:spPr>
        <p:txBody>
          <a:bodyPr vert="horz" wrap="square" lIns="0" tIns="10060" rIns="0" bIns="0" rtlCol="0">
            <a:spAutoFit/>
          </a:bodyPr>
          <a:lstStyle/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объекта переписи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</a:p>
          <a:p>
            <a:pPr marL="560632" indent="-560632" defTabSz="1794003">
              <a:spcBef>
                <a:spcPts val="1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</a:p>
          <a:p>
            <a:pPr marL="560632" indent="-560632" defTabSz="1794003">
              <a:spcBef>
                <a:spcPts val="3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угодья, посевные площади и их структура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сельскохозяйственных культур и многолетних насаждений (по видам)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сельскохозяйственных животных (по видам)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─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инфраструктура </a:t>
            </a:r>
          </a:p>
          <a:p>
            <a:pPr marL="560632" indent="-560632" defTabSz="1794003">
              <a:spcBef>
                <a:spcPts val="4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кредитных средств и субсидий (дотаций)</a:t>
            </a:r>
          </a:p>
        </p:txBody>
      </p:sp>
      <p:sp>
        <p:nvSpPr>
          <p:cNvPr id="39" name="object 7"/>
          <p:cNvSpPr txBox="1"/>
          <p:nvPr/>
        </p:nvSpPr>
        <p:spPr>
          <a:xfrm>
            <a:off x="909981" y="3531795"/>
            <a:ext cx="10664985" cy="8904901"/>
          </a:xfrm>
          <a:prstGeom prst="rect">
            <a:avLst/>
          </a:prstGeom>
        </p:spPr>
        <p:txBody>
          <a:bodyPr vert="horz" wrap="square" lIns="0" tIns="10060" rIns="0" bIns="0" rtlCol="0">
            <a:spAutoFit/>
          </a:bodyPr>
          <a:lstStyle/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 объекта переписи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экономической деятельности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Трудовые ресурсы и их демографические характеристики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ресурсы и их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  <a:p>
            <a:pPr marL="560632" indent="-560632" defTabSz="1794003">
              <a:spcBef>
                <a:spcPts val="42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 культур и многолетних насаждений (по видам)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Поголовье сельскохозяйственных животных (по видам)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сельскохозяйственной продукции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инфраструктура, технические средства и технологии</a:t>
            </a:r>
          </a:p>
          <a:p>
            <a:pPr marL="560632" indent="-560632" defTabSz="1794003">
              <a:spcBef>
                <a:spcPts val="600"/>
              </a:spcBef>
              <a:spcAft>
                <a:spcPts val="600"/>
              </a:spcAft>
              <a:buClr>
                <a:srgbClr val="334286"/>
              </a:buClr>
              <a:buFont typeface="Wingdings" panose="05000000000000000000" pitchFamily="2" charset="2"/>
              <a:buChar char="§"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ведения хозяйственной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48486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84307" y="1072281"/>
            <a:ext cx="12696563" cy="1873794"/>
          </a:xfrm>
        </p:spPr>
        <p:txBody>
          <a:bodyPr/>
          <a:lstStyle/>
          <a:p>
            <a:r>
              <a:rPr lang="ru-RU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подлежат</a:t>
            </a:r>
            <a:endParaRPr lang="ru-RU" sz="6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7190" y="419332"/>
            <a:ext cx="20807362" cy="20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457166908"/>
              </p:ext>
            </p:extLst>
          </p:nvPr>
        </p:nvGraphicFramePr>
        <p:xfrm>
          <a:off x="4419779" y="1775280"/>
          <a:ext cx="16251767" cy="1083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47" y="4650640"/>
            <a:ext cx="3346238" cy="2783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1934" y="10567988"/>
            <a:ext cx="2249112" cy="236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7446" y="7592780"/>
            <a:ext cx="2054225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9814" y="2401153"/>
            <a:ext cx="2249487" cy="224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0948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878422" y="355607"/>
            <a:ext cx="20802161" cy="1359662"/>
            <a:chOff x="1439586" y="5969298"/>
            <a:chExt cx="10403790" cy="679831"/>
          </a:xfrm>
        </p:grpSpPr>
        <p:sp>
          <p:nvSpPr>
            <p:cNvPr id="24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pPr defTabSz="1823331"/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6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pPr defTabSz="1823331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8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pPr defTabSz="1823331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pPr defTabSz="1823331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68221" y="9161358"/>
            <a:ext cx="1338917" cy="1327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" name="Рисунок 212"/>
          <p:cNvPicPr>
            <a:picLocks noChangeAspect="1"/>
          </p:cNvPicPr>
          <p:nvPr/>
        </p:nvPicPr>
        <p:blipFill>
          <a:blip r:embed="rId4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4474" y="10383248"/>
            <a:ext cx="1097832" cy="10978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13853" y="1429809"/>
            <a:ext cx="15077718" cy="1077218"/>
          </a:xfrm>
          <a:prstGeom prst="rect">
            <a:avLst/>
          </a:prstGeom>
        </p:spPr>
        <p:txBody>
          <a:bodyPr wrap="square" lIns="91260" tIns="45639" rIns="91260" bIns="45639">
            <a:spAutoFit/>
          </a:bodyPr>
          <a:lstStyle/>
          <a:p>
            <a:pPr defTabSz="1824787">
              <a:spcBef>
                <a:spcPts val="2000"/>
              </a:spcBef>
            </a:pPr>
            <a:r>
              <a:rPr lang="ru-RU" sz="6400" b="1" dirty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сбора данных от респондентов</a:t>
            </a:r>
          </a:p>
        </p:txBody>
      </p:sp>
      <p:sp>
        <p:nvSpPr>
          <p:cNvPr id="73" name="Прямоугольник с двумя усеченными противолежащими углами 64"/>
          <p:cNvSpPr/>
          <p:nvPr/>
        </p:nvSpPr>
        <p:spPr>
          <a:xfrm>
            <a:off x="4722858" y="3849848"/>
            <a:ext cx="6972508" cy="366607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 defTabSz="1821512"/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4" name="Прямоугольник с двумя усеченными противолежащими углами 64"/>
          <p:cNvSpPr/>
          <p:nvPr/>
        </p:nvSpPr>
        <p:spPr>
          <a:xfrm>
            <a:off x="14798269" y="3849848"/>
            <a:ext cx="6972508" cy="3666076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 defTabSz="1821512"/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Прямоугольник с двумя усеченными противолежащими углами 64"/>
          <p:cNvSpPr/>
          <p:nvPr/>
        </p:nvSpPr>
        <p:spPr>
          <a:xfrm>
            <a:off x="4722858" y="8021442"/>
            <a:ext cx="6972508" cy="412249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 defTabSz="1821512"/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6" name="Прямоугольник с двумя усеченными противолежащими углами 64"/>
          <p:cNvSpPr/>
          <p:nvPr/>
        </p:nvSpPr>
        <p:spPr>
          <a:xfrm>
            <a:off x="14828891" y="8021442"/>
            <a:ext cx="6972508" cy="3996112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rgbClr val="FFC32E"/>
            </a:solidFill>
            <a:prstDash val="solid"/>
            <a:miter lim="800000"/>
          </a:ln>
          <a:effectLst/>
        </p:spPr>
        <p:txBody>
          <a:bodyPr lIns="182160" tIns="91080" rIns="182160" bIns="91080" rtlCol="0" anchor="ctr"/>
          <a:lstStyle/>
          <a:p>
            <a:pPr algn="ctr" defTabSz="1821512"/>
            <a:endParaRPr lang="ru-RU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22875" y="5256298"/>
            <a:ext cx="6807505" cy="1015499"/>
          </a:xfrm>
          <a:prstGeom prst="rect">
            <a:avLst/>
          </a:prstGeom>
          <a:noFill/>
        </p:spPr>
        <p:txBody>
          <a:bodyPr wrap="square" lIns="91260" tIns="45639" rIns="91260" bIns="45639" rtlCol="0">
            <a:sp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СХО, КФХ и ИП: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2858" y="8431613"/>
            <a:ext cx="6890005" cy="2862322"/>
          </a:xfrm>
          <a:prstGeom prst="rect">
            <a:avLst/>
          </a:prstGeom>
          <a:noFill/>
        </p:spPr>
        <p:txBody>
          <a:bodyPr wrap="square" lIns="91260" tIns="45639" rIns="91260" bIns="45639" rtlCol="0">
            <a:spAutoFit/>
          </a:bodyPr>
          <a:lstStyle/>
          <a:p>
            <a:pPr algn="ctr"/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Самозаполнение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переписных листов на бумажных носителях или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электронном виде через систему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сбора Росстата</a:t>
            </a: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5" cstate="print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540" y="8169428"/>
            <a:ext cx="1295663" cy="1296000"/>
          </a:xfrm>
          <a:prstGeom prst="rect">
            <a:avLst/>
          </a:prstGeom>
        </p:spPr>
      </p:pic>
      <p:pic>
        <p:nvPicPr>
          <p:cNvPr id="8194" name="Picture 2" descr="https://pbs.twimg.com/profile_images/1029257877305925634/tmohgIuV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9766" y="4132693"/>
            <a:ext cx="2247211" cy="22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thumbs.dreamstime.com/b/%D0%B7%D0%B5%D0%BB%D0%B5%D0%BD%D1%8B%D0%B9-%D1%86%D0%B2%D0%B5%D1%82-%D0%B7%D0%BD%D0%B0%D1%87%D0%BA%D0%B0-%D0%B7%D0%B5%D0%BC%D0%BB%D0%B5%D0%B4%D0%B5%D0%BB%D0%B8%D1%8F-2352948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0930" y="4326408"/>
            <a:ext cx="2053475" cy="205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076468" y="3885962"/>
            <a:ext cx="6590641" cy="3416156"/>
          </a:xfrm>
          <a:prstGeom prst="rect">
            <a:avLst/>
          </a:prstGeom>
          <a:noFill/>
        </p:spPr>
        <p:txBody>
          <a:bodyPr wrap="square" lIns="91260" tIns="45639" rIns="91260" bIns="45639" rtlCol="0">
            <a:spAutoFit/>
          </a:bodyPr>
          <a:lstStyle/>
          <a:p>
            <a:pPr algn="ctr"/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подсобные хозяйства</a:t>
            </a: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некоммерческие товарищества: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19842" y="8939154"/>
            <a:ext cx="6343562" cy="2308324"/>
          </a:xfrm>
          <a:prstGeom prst="rect">
            <a:avLst/>
          </a:prstGeom>
          <a:noFill/>
        </p:spPr>
        <p:txBody>
          <a:bodyPr wrap="square" lIns="91260" tIns="45639" rIns="91260" bIns="45639" rtlCol="0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Опрос респондентов переписчиками 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планшетных компьютеров</a:t>
            </a:r>
          </a:p>
        </p:txBody>
      </p:sp>
      <p:cxnSp>
        <p:nvCxnSpPr>
          <p:cNvPr id="5" name="Прямая со стрелкой 4"/>
          <p:cNvCxnSpPr>
            <a:stCxn id="73" idx="1"/>
            <a:endCxn id="75" idx="3"/>
          </p:cNvCxnSpPr>
          <p:nvPr/>
        </p:nvCxnSpPr>
        <p:spPr>
          <a:xfrm>
            <a:off x="8209112" y="7515924"/>
            <a:ext cx="0" cy="505518"/>
          </a:xfrm>
          <a:prstGeom prst="straightConnector1">
            <a:avLst/>
          </a:prstGeom>
          <a:ln w="57150">
            <a:solidFill>
              <a:srgbClr val="2635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74" idx="1"/>
          </p:cNvCxnSpPr>
          <p:nvPr/>
        </p:nvCxnSpPr>
        <p:spPr>
          <a:xfrm>
            <a:off x="18284523" y="7515924"/>
            <a:ext cx="0" cy="505518"/>
          </a:xfrm>
          <a:prstGeom prst="straightConnector1">
            <a:avLst/>
          </a:prstGeom>
          <a:ln w="57150">
            <a:solidFill>
              <a:srgbClr val="26357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916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878422" y="355603"/>
            <a:ext cx="20802161" cy="1359662"/>
            <a:chOff x="1439586" y="5969298"/>
            <a:chExt cx="10403790" cy="679831"/>
          </a:xfrm>
        </p:grpSpPr>
        <p:sp>
          <p:nvSpPr>
            <p:cNvPr id="24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pPr defTabSz="1828068"/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6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pPr defTabSz="1828068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8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pPr defTabSz="182806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pPr defTabSz="1828068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0" name="Текст 2"/>
          <p:cNvSpPr>
            <a:spLocks noGrp="1"/>
          </p:cNvSpPr>
          <p:nvPr>
            <p:ph type="body" sz="quarter" idx="10"/>
          </p:nvPr>
        </p:nvSpPr>
        <p:spPr>
          <a:xfrm>
            <a:off x="584290" y="1409270"/>
            <a:ext cx="16588588" cy="13789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64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сбора данных</a:t>
            </a:r>
            <a:endParaRPr lang="ru-RU" sz="64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с двумя усеченными противолежащими углами 73"/>
          <p:cNvSpPr/>
          <p:nvPr/>
        </p:nvSpPr>
        <p:spPr>
          <a:xfrm>
            <a:off x="1605776" y="3941633"/>
            <a:ext cx="9088906" cy="1850018"/>
          </a:xfrm>
          <a:prstGeom prst="snip2DiagRect">
            <a:avLst/>
          </a:prstGeom>
          <a:noFill/>
          <a:ln w="57150">
            <a:solidFill>
              <a:srgbClr val="FFC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60" tIns="91080" rIns="182160" bIns="91080" rtlCol="0" anchor="ctr"/>
          <a:lstStyle/>
          <a:p>
            <a:pPr algn="ctr" defTabSz="1821512"/>
            <a:endParaRPr lang="ru-RU">
              <a:solidFill>
                <a:prstClr val="white"/>
              </a:solidFill>
            </a:endParaRPr>
          </a:p>
        </p:txBody>
      </p:sp>
      <p:sp>
        <p:nvSpPr>
          <p:cNvPr id="69" name="Прямоугольник с двумя усеченными противолежащими углами 73"/>
          <p:cNvSpPr/>
          <p:nvPr/>
        </p:nvSpPr>
        <p:spPr>
          <a:xfrm>
            <a:off x="11795658" y="3982741"/>
            <a:ext cx="11621903" cy="1850018"/>
          </a:xfrm>
          <a:prstGeom prst="snip2DiagRect">
            <a:avLst/>
          </a:prstGeom>
          <a:noFill/>
          <a:ln w="57150">
            <a:solidFill>
              <a:srgbClr val="FFC3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60" tIns="91080" rIns="182160" bIns="91080" rtlCol="0" anchor="ctr"/>
          <a:lstStyle/>
          <a:p>
            <a:pPr algn="ctr" defTabSz="1821512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1421" y="4481920"/>
            <a:ext cx="66802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СХО, КФХ и ИП</a:t>
            </a:r>
            <a:endParaRPr lang="ru-RU" sz="44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15223159" y="4540965"/>
            <a:ext cx="7114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 населения</a:t>
            </a:r>
            <a:endParaRPr lang="ru-RU" sz="44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рямоугольник с двумя усеченными противолежащими углами 73"/>
          <p:cNvSpPr/>
          <p:nvPr/>
        </p:nvSpPr>
        <p:spPr>
          <a:xfrm>
            <a:off x="2224013" y="7015653"/>
            <a:ext cx="7611363" cy="1850018"/>
          </a:xfrm>
          <a:prstGeom prst="snip2DiagRect">
            <a:avLst/>
          </a:prstGeom>
          <a:noFill/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60" tIns="91080" rIns="182160" bIns="91080" rtlCol="0" anchor="ctr"/>
          <a:lstStyle/>
          <a:p>
            <a:pPr algn="ctr" defTabSz="1821512"/>
            <a:endParaRPr lang="ru-RU">
              <a:solidFill>
                <a:prstClr val="white"/>
              </a:solidFill>
            </a:endParaRPr>
          </a:p>
        </p:txBody>
      </p:sp>
      <p:sp>
        <p:nvSpPr>
          <p:cNvPr id="71" name="Прямоугольник с двумя усеченными противолежащими углами 73"/>
          <p:cNvSpPr/>
          <p:nvPr/>
        </p:nvSpPr>
        <p:spPr>
          <a:xfrm>
            <a:off x="15173815" y="6786500"/>
            <a:ext cx="8243746" cy="2308324"/>
          </a:xfrm>
          <a:prstGeom prst="snip2DiagRect">
            <a:avLst/>
          </a:prstGeom>
          <a:noFill/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60" tIns="91080" rIns="182160" bIns="91080" rtlCol="0" anchor="ctr"/>
          <a:lstStyle/>
          <a:p>
            <a:pPr algn="ctr" defTabSz="1821512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Прямоугольник с двумя усеченными противолежащими углами 73"/>
          <p:cNvSpPr/>
          <p:nvPr/>
        </p:nvSpPr>
        <p:spPr>
          <a:xfrm>
            <a:off x="15223159" y="9777438"/>
            <a:ext cx="8194402" cy="2221274"/>
          </a:xfrm>
          <a:prstGeom prst="snip2DiagRect">
            <a:avLst/>
          </a:prstGeom>
          <a:noFill/>
          <a:ln w="57150">
            <a:solidFill>
              <a:srgbClr val="33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160" tIns="91080" rIns="182160" bIns="91080" rtlCol="0" anchor="ctr"/>
          <a:lstStyle/>
          <a:p>
            <a:pPr algn="ctr" defTabSz="1821512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7" name="Прямая соединительная линия 6"/>
          <p:cNvCxnSpPr>
            <a:endCxn id="70" idx="3"/>
          </p:cNvCxnSpPr>
          <p:nvPr/>
        </p:nvCxnSpPr>
        <p:spPr>
          <a:xfrm>
            <a:off x="6029694" y="5832759"/>
            <a:ext cx="1" cy="1182894"/>
          </a:xfrm>
          <a:prstGeom prst="line">
            <a:avLst/>
          </a:prstGeom>
          <a:ln w="571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3292254" y="5832759"/>
            <a:ext cx="44605" cy="5055316"/>
          </a:xfrm>
          <a:prstGeom prst="line">
            <a:avLst/>
          </a:prstGeom>
          <a:ln w="571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3336859" y="7940662"/>
            <a:ext cx="1836956" cy="0"/>
          </a:xfrm>
          <a:prstGeom prst="line">
            <a:avLst/>
          </a:prstGeom>
          <a:ln w="571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918505" y="7652531"/>
            <a:ext cx="6222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Сплошное наблюдение</a:t>
            </a:r>
            <a:endParaRPr lang="ru-RU" sz="4000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834107" y="7088941"/>
            <a:ext cx="6923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Личные подсобные хозяйства – не сплошное наблюдение (</a:t>
            </a:r>
            <a:r>
              <a:rPr lang="ru-RU" sz="3600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выборка – не менее 30 %)</a:t>
            </a:r>
            <a:endPara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единительная линия 73"/>
          <p:cNvCxnSpPr>
            <a:endCxn id="72" idx="2"/>
          </p:cNvCxnSpPr>
          <p:nvPr/>
        </p:nvCxnSpPr>
        <p:spPr>
          <a:xfrm>
            <a:off x="13336859" y="10888075"/>
            <a:ext cx="1886300" cy="0"/>
          </a:xfrm>
          <a:prstGeom prst="line">
            <a:avLst/>
          </a:prstGeom>
          <a:ln w="57150">
            <a:solidFill>
              <a:srgbClr val="33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5858779" y="10287910"/>
            <a:ext cx="6923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Некоммерческие товарищества</a:t>
            </a:r>
            <a:br>
              <a:rPr lang="ru-RU" sz="3600" b="1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2635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Сплошное наблюдение</a:t>
            </a:r>
            <a:endParaRPr lang="ru-RU" sz="3600" b="1" dirty="0">
              <a:solidFill>
                <a:srgbClr val="2635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6280" y="4054500"/>
            <a:ext cx="1624283" cy="162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2086" y="4032555"/>
            <a:ext cx="1750389" cy="175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4438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B81EEA-DF2A-1C47-9781-44818CAE422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2878422" y="355603"/>
            <a:ext cx="20802161" cy="1359662"/>
            <a:chOff x="1439586" y="5969298"/>
            <a:chExt cx="10403790" cy="679831"/>
          </a:xfrm>
        </p:grpSpPr>
        <p:sp>
          <p:nvSpPr>
            <p:cNvPr id="24" name="object 9">
              <a:extLst>
                <a:ext uri="{FF2B5EF4-FFF2-40B4-BE49-F238E27FC236}">
                  <a16:creationId xmlns="" xmlns:a16="http://schemas.microsoft.com/office/drawing/2014/main" id="{222E1C3D-BC3A-D443-8563-08790B13AA2D}"/>
                </a:ext>
              </a:extLst>
            </p:cNvPr>
            <p:cNvSpPr/>
            <p:nvPr/>
          </p:nvSpPr>
          <p:spPr>
            <a:xfrm>
              <a:off x="1439586" y="6023187"/>
              <a:ext cx="9344923" cy="625942"/>
            </a:xfrm>
            <a:custGeom>
              <a:avLst/>
              <a:gdLst/>
              <a:ahLst/>
              <a:cxnLst/>
              <a:rect l="l" t="t" r="r" b="b"/>
              <a:pathLst>
                <a:path w="3267075">
                  <a:moveTo>
                    <a:pt x="0" y="0"/>
                  </a:moveTo>
                  <a:lnTo>
                    <a:pt x="3266757" y="0"/>
                  </a:lnTo>
                </a:path>
              </a:pathLst>
            </a:custGeom>
            <a:ln w="25400">
              <a:solidFill>
                <a:srgbClr val="334286"/>
              </a:solidFill>
            </a:ln>
          </p:spPr>
          <p:txBody>
            <a:bodyPr wrap="square" lIns="0" tIns="0" rIns="0" bIns="0" rtlCol="0"/>
            <a:lstStyle/>
            <a:p>
              <a:pPr defTabSz="1828068"/>
              <a:endParaRPr dirty="0">
                <a:solidFill>
                  <a:prstClr val="black"/>
                </a:solidFill>
              </a:endParaRPr>
            </a:p>
          </p:txBody>
        </p:sp>
        <p:grpSp>
          <p:nvGrpSpPr>
            <p:cNvPr id="25" name="Группа 24"/>
            <p:cNvGrpSpPr/>
            <p:nvPr/>
          </p:nvGrpSpPr>
          <p:grpSpPr>
            <a:xfrm>
              <a:off x="10712795" y="5969298"/>
              <a:ext cx="1130581" cy="106098"/>
              <a:chOff x="10712795" y="5969298"/>
              <a:chExt cx="1130581" cy="106098"/>
            </a:xfrm>
          </p:grpSpPr>
          <p:sp>
            <p:nvSpPr>
              <p:cNvPr id="26" name="object 11">
                <a:extLst>
                  <a:ext uri="{FF2B5EF4-FFF2-40B4-BE49-F238E27FC236}">
                    <a16:creationId xmlns="" xmlns:a16="http://schemas.microsoft.com/office/drawing/2014/main" id="{E7D5C25E-08D6-344C-B0C6-CB0D11FF9875}"/>
                  </a:ext>
                </a:extLst>
              </p:cNvPr>
              <p:cNvSpPr/>
              <p:nvPr/>
            </p:nvSpPr>
            <p:spPr>
              <a:xfrm flipV="1">
                <a:off x="10848528" y="5969298"/>
                <a:ext cx="994848" cy="51990"/>
              </a:xfrm>
              <a:custGeom>
                <a:avLst/>
                <a:gdLst/>
                <a:ahLst/>
                <a:cxnLst/>
                <a:rect l="l" t="t" r="r" b="b"/>
                <a:pathLst>
                  <a:path w="3249929">
                    <a:moveTo>
                      <a:pt x="0" y="0"/>
                    </a:moveTo>
                    <a:lnTo>
                      <a:pt x="3249561" y="0"/>
                    </a:lnTo>
                  </a:path>
                </a:pathLst>
              </a:custGeom>
              <a:ln w="25400">
                <a:solidFill>
                  <a:srgbClr val="FFC32E"/>
                </a:solidFill>
              </a:ln>
            </p:spPr>
            <p:txBody>
              <a:bodyPr wrap="square" lIns="0" tIns="0" rIns="0" bIns="0" rtlCol="0"/>
              <a:lstStyle/>
              <a:p>
                <a:pPr defTabSz="1828068"/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7" name="Группа 26"/>
              <p:cNvGrpSpPr/>
              <p:nvPr/>
            </p:nvGrpSpPr>
            <p:grpSpPr>
              <a:xfrm>
                <a:off x="10712795" y="5971682"/>
                <a:ext cx="238082" cy="103714"/>
                <a:chOff x="2667374" y="2712291"/>
                <a:chExt cx="238082" cy="103714"/>
              </a:xfrm>
            </p:grpSpPr>
            <p:sp>
              <p:nvSpPr>
                <p:cNvPr id="28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667374" y="2712291"/>
                  <a:ext cx="238082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 wrap="square" lIns="0" tIns="0" rIns="0" bIns="0" rtlCol="0"/>
                <a:lstStyle/>
                <a:p>
                  <a:pPr defTabSz="1828068"/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9" name="object 12">
                  <a:extLst>
                    <a:ext uri="{FF2B5EF4-FFF2-40B4-BE49-F238E27FC236}">
                      <a16:creationId xmlns="" xmlns:a16="http://schemas.microsoft.com/office/drawing/2014/main" id="{A0F196C2-1ABD-A84E-BE86-E8C7E35D5D8F}"/>
                    </a:ext>
                  </a:extLst>
                </p:cNvPr>
                <p:cNvSpPr/>
                <p:nvPr/>
              </p:nvSpPr>
              <p:spPr>
                <a:xfrm>
                  <a:off x="2739089" y="2712291"/>
                  <a:ext cx="103714" cy="10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70" h="90170">
                      <a:moveTo>
                        <a:pt x="89839" y="89839"/>
                      </a:moveTo>
                      <a:lnTo>
                        <a:pt x="0" y="89839"/>
                      </a:lnTo>
                      <a:lnTo>
                        <a:pt x="0" y="0"/>
                      </a:lnTo>
                      <a:lnTo>
                        <a:pt x="89839" y="0"/>
                      </a:lnTo>
                      <a:lnTo>
                        <a:pt x="89839" y="89839"/>
                      </a:lnTo>
                      <a:close/>
                    </a:path>
                  </a:pathLst>
                </a:custGeom>
                <a:solidFill>
                  <a:srgbClr val="334286"/>
                </a:solidFill>
              </p:spPr>
              <p:txBody>
                <a:bodyPr wrap="square" lIns="0" tIns="0" rIns="0" bIns="0" rtlCol="0"/>
                <a:lstStyle/>
                <a:p>
                  <a:pPr defTabSz="1828068"/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30" name="Текст 2"/>
          <p:cNvSpPr>
            <a:spLocks noGrp="1"/>
          </p:cNvSpPr>
          <p:nvPr>
            <p:ph type="body" sz="quarter" idx="10"/>
          </p:nvPr>
        </p:nvSpPr>
        <p:spPr>
          <a:xfrm>
            <a:off x="492041" y="1089323"/>
            <a:ext cx="23457739" cy="1787692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64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проведения </a:t>
            </a:r>
            <a:r>
              <a:rPr lang="ru-RU" sz="6400" b="1" spc="-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</a:t>
            </a:r>
            <a:r>
              <a:rPr lang="ru-RU" sz="64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личных подсобных хозяйствах на уровне муниципальных образований </a:t>
            </a:r>
            <a:endParaRPr lang="ru-RU" sz="6400" b="1" spc="-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Прямая со стрелкой 39"/>
          <p:cNvCxnSpPr/>
          <p:nvPr/>
        </p:nvCxnSpPr>
        <p:spPr>
          <a:xfrm>
            <a:off x="11093380" y="8748882"/>
            <a:ext cx="0" cy="1524000"/>
          </a:xfrm>
          <a:prstGeom prst="straightConnector1">
            <a:avLst/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9265057" y="6920082"/>
            <a:ext cx="0" cy="457200"/>
          </a:xfrm>
          <a:prstGeom prst="straightConnector1">
            <a:avLst/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11093380" y="7377286"/>
            <a:ext cx="0" cy="609600"/>
          </a:xfrm>
          <a:prstGeom prst="straightConnector1">
            <a:avLst/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3932446" y="6615282"/>
            <a:ext cx="0" cy="3657600"/>
          </a:xfrm>
          <a:prstGeom prst="straightConnector1">
            <a:avLst/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19168477" y="6920082"/>
            <a:ext cx="0" cy="3352800"/>
          </a:xfrm>
          <a:prstGeom prst="straightConnector1">
            <a:avLst/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19168477" y="4634084"/>
            <a:ext cx="0" cy="1066796"/>
          </a:xfrm>
          <a:prstGeom prst="straightConnector1">
            <a:avLst/>
          </a:prstGeom>
          <a:ln w="38100">
            <a:solidFill>
              <a:srgbClr val="33428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7436733" y="7377286"/>
            <a:ext cx="0" cy="609600"/>
          </a:xfrm>
          <a:prstGeom prst="line">
            <a:avLst/>
          </a:prstGeom>
          <a:ln w="38100">
            <a:solidFill>
              <a:srgbClr val="E10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>
            <a:off x="14292947" y="4634084"/>
            <a:ext cx="0" cy="1066796"/>
          </a:xfrm>
          <a:prstGeom prst="line">
            <a:avLst/>
          </a:prstGeom>
          <a:ln w="38100">
            <a:solidFill>
              <a:srgbClr val="E10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>
            <a:off x="3932446" y="5091282"/>
            <a:ext cx="0" cy="762000"/>
          </a:xfrm>
          <a:prstGeom prst="line">
            <a:avLst/>
          </a:prstGeom>
          <a:ln w="38100">
            <a:solidFill>
              <a:srgbClr val="33428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>
            <a:off x="6674931" y="4634084"/>
            <a:ext cx="0" cy="457200"/>
          </a:xfrm>
          <a:prstGeom prst="line">
            <a:avLst/>
          </a:prstGeom>
          <a:ln w="38100">
            <a:solidFill>
              <a:srgbClr val="E10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2713563" y="3719963"/>
            <a:ext cx="8821986" cy="926794"/>
          </a:xfrm>
          <a:prstGeom prst="snip2DiagRect">
            <a:avLst/>
          </a:prstGeom>
          <a:noFill/>
          <a:ln w="57150">
            <a:solidFill>
              <a:srgbClr val="FFC32E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42" tIns="89838" rIns="283055" bIns="89838" rtlCol="0" anchor="b"/>
          <a:lstStyle/>
          <a:p>
            <a:pPr algn="ctr" defTabSz="1797226"/>
            <a:r>
              <a:rPr lang="ru-RU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</a:t>
            </a:r>
          </a:p>
        </p:txBody>
      </p:sp>
      <p:sp>
        <p:nvSpPr>
          <p:cNvPr id="53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2713563" y="5700882"/>
            <a:ext cx="2437765" cy="1219200"/>
          </a:xfrm>
          <a:prstGeom prst="snip2DiagRect">
            <a:avLst/>
          </a:prstGeom>
          <a:solidFill>
            <a:schemeClr val="bg1"/>
          </a:solidFill>
          <a:ln w="57150">
            <a:solidFill>
              <a:srgbClr val="334286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1552" tIns="141552" rIns="141552" bIns="141552" rtlCol="0" anchor="b">
            <a:noAutofit/>
          </a:bodyPr>
          <a:lstStyle/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Сельские поселения</a:t>
            </a:r>
            <a:endParaRPr lang="ru-RU" sz="3400" b="1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7893814" y="5700882"/>
            <a:ext cx="2894846" cy="1219200"/>
          </a:xfrm>
          <a:prstGeom prst="snip2DiagRect">
            <a:avLst/>
          </a:prstGeom>
          <a:noFill/>
          <a:ln w="57150">
            <a:solidFill>
              <a:srgbClr val="E1002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41552" tIns="141552" rIns="141552" bIns="141552" rtlCol="0" anchor="b">
            <a:noAutofit/>
          </a:bodyPr>
          <a:lstStyle/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</a:t>
            </a:r>
          </a:p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</a:t>
            </a:r>
          </a:p>
        </p:txBody>
      </p:sp>
      <p:sp>
        <p:nvSpPr>
          <p:cNvPr id="55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9569780" y="7986884"/>
            <a:ext cx="3199569" cy="1524000"/>
          </a:xfrm>
          <a:prstGeom prst="snip2DiagRect">
            <a:avLst/>
          </a:prstGeom>
          <a:solidFill>
            <a:schemeClr val="bg1"/>
          </a:solidFill>
          <a:ln w="57150">
            <a:solidFill>
              <a:srgbClr val="334286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1552" tIns="141552" rIns="141552" bIns="141552" rtlCol="0" anchor="b">
            <a:noAutofit/>
          </a:bodyPr>
          <a:lstStyle/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Сельские населенные пункты</a:t>
            </a:r>
          </a:p>
        </p:txBody>
      </p:sp>
      <p:sp>
        <p:nvSpPr>
          <p:cNvPr id="56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3018284" y="10272882"/>
            <a:ext cx="17255433" cy="1857116"/>
          </a:xfrm>
          <a:prstGeom prst="snip2DiagRect">
            <a:avLst/>
          </a:prstGeom>
          <a:ln w="57150">
            <a:solidFill>
              <a:srgbClr val="33428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41552" tIns="141552" rIns="141552" bIns="141552" rtlCol="0" anchor="ctr">
            <a:noAutofit/>
          </a:bodyPr>
          <a:lstStyle/>
          <a:p>
            <a:pPr algn="ctr" defTabSz="1797226"/>
            <a:r>
              <a:rPr lang="ru-RU" sz="3200" b="1" dirty="0" smtClean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3200" b="1" dirty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МИКРОПЕРЕПИСИ </a:t>
            </a:r>
            <a:r>
              <a:rPr lang="ru-RU" sz="3200" b="1" dirty="0" smtClean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ЛИЧНЫХ ПОДСОБНЫХ </a:t>
            </a:r>
            <a:br>
              <a:rPr lang="ru-RU" sz="3200" b="1" dirty="0" smtClean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334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ХОЗЯЙСТВАХ</a:t>
            </a:r>
            <a:endParaRPr lang="ru-RU" sz="3200" b="1" dirty="0">
              <a:solidFill>
                <a:srgbClr val="3342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13074064" y="3719963"/>
            <a:ext cx="8821986" cy="926794"/>
          </a:xfrm>
          <a:prstGeom prst="snip2DiagRect">
            <a:avLst/>
          </a:prstGeom>
          <a:noFill/>
          <a:ln w="57150">
            <a:solidFill>
              <a:srgbClr val="FFC32E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742" tIns="89838" rIns="283055" bIns="89838" rtlCol="0" anchor="b"/>
          <a:lstStyle/>
          <a:p>
            <a:pPr algn="ctr" defTabSz="1797226"/>
            <a:r>
              <a:rPr lang="ru-RU" sz="40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Городские округа</a:t>
            </a:r>
          </a:p>
        </p:txBody>
      </p:sp>
      <p:sp>
        <p:nvSpPr>
          <p:cNvPr id="58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12921715" y="5700882"/>
            <a:ext cx="3199569" cy="1219200"/>
          </a:xfrm>
          <a:prstGeom prst="snip2DiagRect">
            <a:avLst/>
          </a:prstGeom>
          <a:noFill/>
          <a:ln w="57150">
            <a:solidFill>
              <a:srgbClr val="E1002B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1552" tIns="141552" rIns="141552" bIns="141552" rtlCol="0" anchor="b">
            <a:noAutofit/>
          </a:bodyPr>
          <a:lstStyle/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и поселки городского типа</a:t>
            </a:r>
          </a:p>
        </p:txBody>
      </p:sp>
      <p:sp>
        <p:nvSpPr>
          <p:cNvPr id="59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17644876" y="5700882"/>
            <a:ext cx="3656648" cy="1219200"/>
          </a:xfrm>
          <a:prstGeom prst="snip2DiagRect">
            <a:avLst/>
          </a:prstGeom>
          <a:solidFill>
            <a:schemeClr val="bg1"/>
          </a:solidFill>
          <a:ln w="57150">
            <a:solidFill>
              <a:srgbClr val="334286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1552" tIns="141552" rIns="141552" bIns="141552" rtlCol="0" anchor="b">
            <a:noAutofit/>
          </a:bodyPr>
          <a:lstStyle/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Сельские населенные пункты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 flipV="1">
            <a:off x="3932445" y="5091282"/>
            <a:ext cx="2742486" cy="12396"/>
          </a:xfrm>
          <a:prstGeom prst="line">
            <a:avLst/>
          </a:prstGeom>
          <a:ln w="38100">
            <a:solidFill>
              <a:srgbClr val="33428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>
            <a:off x="7436733" y="7377282"/>
            <a:ext cx="1828324" cy="0"/>
          </a:xfrm>
          <a:prstGeom prst="line">
            <a:avLst/>
          </a:prstGeom>
          <a:ln w="38100">
            <a:solidFill>
              <a:srgbClr val="E10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с двумя учесеченными противолежащими углами 211">
            <a:extLst>
              <a:ext uri="{FF2B5EF4-FFF2-40B4-BE49-F238E27FC236}">
                <a16:creationId xmlns="" xmlns:a16="http://schemas.microsoft.com/office/drawing/2014/main" id="{86D4FD60-5E09-7B47-9271-BBA58E84C855}"/>
              </a:ext>
            </a:extLst>
          </p:cNvPr>
          <p:cNvSpPr/>
          <p:nvPr/>
        </p:nvSpPr>
        <p:spPr>
          <a:xfrm>
            <a:off x="5913131" y="7986884"/>
            <a:ext cx="3199569" cy="1524000"/>
          </a:xfrm>
          <a:prstGeom prst="snip2DiagRect">
            <a:avLst/>
          </a:prstGeom>
          <a:noFill/>
          <a:ln w="57150">
            <a:solidFill>
              <a:srgbClr val="E1002B"/>
            </a:solidFill>
          </a:ln>
          <a:effectLst>
            <a:outerShdw dist="50800"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1552" tIns="141552" rIns="141552" bIns="141552" rtlCol="0" anchor="ctr">
            <a:noAutofit/>
          </a:bodyPr>
          <a:lstStyle/>
          <a:p>
            <a:pPr algn="ctr" defTabSz="1797226"/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и поселки городского типа</a:t>
            </a:r>
          </a:p>
        </p:txBody>
      </p:sp>
      <p:cxnSp>
        <p:nvCxnSpPr>
          <p:cNvPr id="64" name="Прямая со стрелкой 63"/>
          <p:cNvCxnSpPr/>
          <p:nvPr/>
        </p:nvCxnSpPr>
        <p:spPr>
          <a:xfrm>
            <a:off x="9265057" y="5091282"/>
            <a:ext cx="0" cy="609600"/>
          </a:xfrm>
          <a:prstGeom prst="straightConnector1">
            <a:avLst/>
          </a:prstGeom>
          <a:ln w="38100">
            <a:solidFill>
              <a:srgbClr val="E1002B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V="1">
            <a:off x="6674931" y="5091282"/>
            <a:ext cx="2590125" cy="12396"/>
          </a:xfrm>
          <a:prstGeom prst="line">
            <a:avLst/>
          </a:prstGeom>
          <a:ln w="38100">
            <a:solidFill>
              <a:srgbClr val="E1002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265060" y="7377282"/>
            <a:ext cx="1828324" cy="0"/>
          </a:xfrm>
          <a:prstGeom prst="line">
            <a:avLst/>
          </a:prstGeom>
          <a:ln w="38100">
            <a:solidFill>
              <a:srgbClr val="33428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0236" y="10386899"/>
            <a:ext cx="1564419" cy="156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3936" y="10386899"/>
            <a:ext cx="1564419" cy="156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1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7773</TotalTime>
  <Words>569</Words>
  <Application>Microsoft Office PowerPoint</Application>
  <PresentationFormat>Произвольный</PresentationFormat>
  <Paragraphs>117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Arial</vt:lpstr>
      <vt:lpstr>Times New Roman</vt:lpstr>
      <vt:lpstr>Calibri</vt:lpstr>
      <vt:lpstr>Wingdings</vt:lpstr>
      <vt:lpstr>Calibri Light</vt:lpstr>
      <vt:lpstr>1_Тема Office</vt:lpstr>
      <vt:lpstr>9_Тема Office</vt:lpstr>
      <vt:lpstr>5_Тема Office</vt:lpstr>
      <vt:lpstr>8_Тема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Крайнов Андрей Владимирович</dc:creator>
  <cp:lastModifiedBy>p41_SNShahmatova</cp:lastModifiedBy>
  <cp:revision>483</cp:revision>
  <cp:lastPrinted>2020-11-06T11:36:50Z</cp:lastPrinted>
  <dcterms:modified xsi:type="dcterms:W3CDTF">2020-11-22T21:48:01Z</dcterms:modified>
</cp:coreProperties>
</file>